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FBF2C-BE9E-477E-9E9E-4C71269235B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715A00-6088-4C56-B7CA-D8D2D35D5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3243284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Спортивное мероприятие«</a:t>
            </a:r>
            <a:r>
              <a:rPr lang="ru-RU" sz="3600" b="1" dirty="0"/>
              <a:t>Быстрее! Выше! Сильнее!» проводимое в рамках урока физической культуры во 2 классах ГБОУ СО «Школа-интернат АОП №1 г. Саратова» 2017-2018 </a:t>
            </a:r>
            <a:r>
              <a:rPr lang="ru-RU" sz="3600" b="1" dirty="0" err="1"/>
              <a:t>уч</a:t>
            </a:r>
            <a:r>
              <a:rPr lang="ru-RU" sz="3600" b="1" dirty="0"/>
              <a:t>. год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Комарова Светлана Викторовна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Учитель физической культуры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ГБОУ СО «Школа–интернат АОП № 1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Саратова» дошкольное отделение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2017-2018 учебный 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Эстафета «Передал мяч - садись»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Эстафета «Найди свой ботинок»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Эстафета «Переправа»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Горячая картошка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Бильбоке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6" name="Picture 4" descr="E:\Эстафеты\2018-03-16-31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3106954"/>
            <a:ext cx="4038600" cy="2269693"/>
          </a:xfrm>
          <a:prstGeom prst="rect">
            <a:avLst/>
          </a:prstGeom>
          <a:noFill/>
        </p:spPr>
      </p:pic>
      <p:pic>
        <p:nvPicPr>
          <p:cNvPr id="3077" name="Picture 5" descr="E:\Эстафеты\2018-03-16-31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285547"/>
            <a:ext cx="4038600" cy="2269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4. Заключительная часть урока. Подведение итогов урока.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Подведение итогов эстафет.</a:t>
            </a:r>
            <a:br>
              <a:rPr lang="ru-RU" sz="2800" dirty="0" smtClean="0"/>
            </a:br>
            <a:r>
              <a:rPr lang="ru-RU" sz="2800" dirty="0" smtClean="0"/>
              <a:t>Оценивание учащихся за работу на уроке.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099" name="Picture 3" descr="E:\Эстафеты\2018-03-16-3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91929" y="2214563"/>
            <a:ext cx="6960142" cy="391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ru-RU" dirty="0" smtClean="0"/>
              <a:t>В.И.Лях, А.А. </a:t>
            </a:r>
            <a:r>
              <a:rPr lang="ru-RU" dirty="0" err="1" smtClean="0"/>
              <a:t>Зданевич</a:t>
            </a:r>
            <a:r>
              <a:rPr lang="ru-RU" dirty="0" smtClean="0"/>
              <a:t> «Комплексная программа физического воспитания учащихся 1-11 классов» (М.: Просвещение, 2010г)</a:t>
            </a:r>
          </a:p>
          <a:p>
            <a:pPr lvl="0"/>
            <a:r>
              <a:rPr lang="ru-RU" dirty="0" smtClean="0"/>
              <a:t>В.И.Лях «Физическая культура. 1-4 класс»: учеб. для общеобразовательных учреждений. (М.: Просвещение 2009г)</a:t>
            </a:r>
          </a:p>
          <a:p>
            <a:pPr lvl="0"/>
            <a:r>
              <a:rPr lang="ru-RU" dirty="0" smtClean="0"/>
              <a:t>А.Ю</a:t>
            </a:r>
            <a:r>
              <a:rPr lang="ru-RU" dirty="0" smtClean="0"/>
              <a:t>. Патрикеев «Поурочные разработки по физической культуре к УМК В.И.Ляха (Школа России). 2 класс (М: «ВАКО» 2015г.)</a:t>
            </a:r>
          </a:p>
          <a:p>
            <a:pPr lvl="0"/>
            <a:r>
              <a:rPr lang="ru-RU" dirty="0" smtClean="0"/>
              <a:t>Программа для общеобразовательных учреждений VII вида по физическому воспитанию под редакцией Мозгового В.М. «</a:t>
            </a:r>
            <a:r>
              <a:rPr lang="ru-RU" dirty="0" err="1" smtClean="0"/>
              <a:t>Владос</a:t>
            </a:r>
            <a:r>
              <a:rPr lang="ru-RU" dirty="0" smtClean="0"/>
              <a:t>», 2000 г.</a:t>
            </a:r>
          </a:p>
          <a:p>
            <a:pPr lvl="0"/>
            <a:r>
              <a:rPr lang="ru-RU" dirty="0" smtClean="0"/>
              <a:t>Спортивные и подвижные игры – профессор Ю.Д. Железняк, </a:t>
            </a:r>
            <a:r>
              <a:rPr lang="ru-RU" dirty="0" err="1" smtClean="0"/>
              <a:t>ФиС</a:t>
            </a:r>
            <a:r>
              <a:rPr lang="ru-RU" dirty="0" smtClean="0"/>
              <a:t>, 1984 г.</a:t>
            </a:r>
          </a:p>
          <a:p>
            <a:pPr lvl="0"/>
            <a:r>
              <a:rPr lang="ru-RU" dirty="0" smtClean="0"/>
              <a:t>Методика </a:t>
            </a:r>
            <a:r>
              <a:rPr lang="ru-RU" dirty="0" smtClean="0"/>
              <a:t>физического воспитания школьников – Д.А. </a:t>
            </a:r>
            <a:r>
              <a:rPr lang="ru-RU" dirty="0" err="1" smtClean="0"/>
              <a:t>Аросьев</a:t>
            </a:r>
            <a:r>
              <a:rPr lang="ru-RU" dirty="0" smtClean="0"/>
              <a:t>, Л.В. </a:t>
            </a:r>
            <a:r>
              <a:rPr lang="ru-RU" dirty="0" err="1" smtClean="0"/>
              <a:t>Бавина</a:t>
            </a:r>
            <a:r>
              <a:rPr lang="ru-RU" dirty="0" smtClean="0"/>
              <a:t>, Г.А. </a:t>
            </a:r>
            <a:r>
              <a:rPr lang="ru-RU" dirty="0" err="1" smtClean="0"/>
              <a:t>Баранчукова</a:t>
            </a:r>
            <a:r>
              <a:rPr lang="ru-RU" dirty="0" smtClean="0"/>
              <a:t> и др. М., «Просвещение», 1989г.</a:t>
            </a:r>
          </a:p>
          <a:p>
            <a:pPr lvl="0"/>
            <a:r>
              <a:rPr lang="ru-RU" dirty="0" smtClean="0"/>
              <a:t>Дозировка физических нагрузок школьников – Я.С. </a:t>
            </a:r>
            <a:r>
              <a:rPr lang="ru-RU" dirty="0" err="1" smtClean="0"/>
              <a:t>Вайнбаум</a:t>
            </a:r>
            <a:r>
              <a:rPr lang="ru-RU" dirty="0" smtClean="0"/>
              <a:t>. М., «Просвещение», 1991г.</a:t>
            </a:r>
          </a:p>
          <a:p>
            <a:pPr lvl="0"/>
            <a:r>
              <a:rPr lang="ru-RU" dirty="0" smtClean="0"/>
              <a:t>Физкультура без травм – В.К. </a:t>
            </a:r>
            <a:r>
              <a:rPr lang="ru-RU" dirty="0" err="1" smtClean="0"/>
              <a:t>Велитченко</a:t>
            </a:r>
            <a:r>
              <a:rPr lang="ru-RU" dirty="0" smtClean="0"/>
              <a:t>. М., «Просвещение», 1993г.</a:t>
            </a:r>
          </a:p>
          <a:p>
            <a:pPr lvl="0"/>
            <a:r>
              <a:rPr lang="ru-RU" dirty="0" smtClean="0"/>
              <a:t>Э</a:t>
            </a:r>
            <a:r>
              <a:rPr lang="ru-RU" dirty="0" smtClean="0"/>
              <a:t>. </a:t>
            </a:r>
            <a:r>
              <a:rPr lang="ru-RU" dirty="0" err="1" smtClean="0"/>
              <a:t>Найминова</a:t>
            </a:r>
            <a:r>
              <a:rPr lang="ru-RU" dirty="0" smtClean="0"/>
              <a:t>. Физкультура. Методика преподавания. Спортивные игры. Ростов – на – Дону. «Феникс» 2001 год.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Цель: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оценка </a:t>
            </a:r>
            <a:r>
              <a:rPr lang="ru-RU" dirty="0"/>
              <a:t>достижений учащихся, пропаганда здорового образа жизни, популяризация физической культуры среди учащихся начальной школы.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b="1" i="1" dirty="0" err="1"/>
              <a:t>Образовательные</a:t>
            </a:r>
            <a:r>
              <a:rPr lang="ru-RU" i="1" dirty="0" err="1"/>
              <a:t>:</a:t>
            </a:r>
            <a:r>
              <a:rPr lang="ru-RU" dirty="0" err="1"/>
              <a:t>изучить</a:t>
            </a:r>
            <a:r>
              <a:rPr lang="ru-RU" dirty="0"/>
              <a:t> факты истории Олимпийских </a:t>
            </a:r>
            <a:r>
              <a:rPr lang="ru-RU" dirty="0" err="1"/>
              <a:t>игр;закрепление</a:t>
            </a:r>
            <a:r>
              <a:rPr lang="ru-RU" dirty="0"/>
              <a:t> и совершенствование ранее полученных навыков, развитие задатков и склонностей к различным видам спорта, формирование у обучающихся культуры здорового образа жизни.</a:t>
            </a:r>
            <a:br>
              <a:rPr lang="ru-RU" dirty="0"/>
            </a:br>
            <a:r>
              <a:rPr lang="ru-RU" b="1" i="1" dirty="0"/>
              <a:t>Развивающие</a:t>
            </a:r>
            <a:r>
              <a:rPr lang="ru-RU" i="1" dirty="0"/>
              <a:t>:</a:t>
            </a:r>
            <a:r>
              <a:rPr lang="ru-RU" dirty="0"/>
              <a:t> развитие критического мышления, ловкости, подвижности, </a:t>
            </a:r>
            <a:r>
              <a:rPr lang="ru-RU" dirty="0" err="1"/>
              <a:t>силы;развитие</a:t>
            </a:r>
            <a:r>
              <a:rPr lang="ru-RU" dirty="0"/>
              <a:t> личности ребёнка на основе овладения физической культурой; развитие выносливости; развитие физических способностей, быстроты, требующее мгновенных, ответных реакций на зрительные, звуковые, тактильные сигналы, упражнения с внезапными остановками, стремительными рывками, мгновенными задержками, бегом на короткие дистанции в кратчайший срок и другими двигательными действиями, направленными на сознательное и целеустремленное опережение соперника.</a:t>
            </a:r>
            <a:br>
              <a:rPr lang="ru-RU" dirty="0"/>
            </a:br>
            <a:r>
              <a:rPr lang="ru-RU" b="1" i="1" dirty="0"/>
              <a:t>Воспитательные</a:t>
            </a:r>
            <a:r>
              <a:rPr lang="ru-RU" i="1" dirty="0"/>
              <a:t>:</a:t>
            </a:r>
            <a:r>
              <a:rPr lang="ru-RU" dirty="0"/>
              <a:t> воспитание силы воли, уважения друг к другу, мужества, решительности; воспитание инициативности, самостоятельности, взаимопомощи, дисциплинированности, чувства ответственности; воспитание умения работать в команде, товарищества, взаимовыручки, творческого мышления; формирование у детей бережного отношения к своему здоровью.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Методы и формы обучения</a:t>
            </a:r>
            <a:r>
              <a:rPr lang="ru-RU" dirty="0"/>
              <a:t> Объяснительно - иллюстративный; индивидуальная, фронтальная</a:t>
            </a:r>
          </a:p>
          <a:p>
            <a:r>
              <a:rPr lang="ru-RU" b="1" dirty="0"/>
              <a:t>Образовательные ресурсы</a:t>
            </a:r>
            <a:r>
              <a:rPr lang="ru-RU" dirty="0"/>
              <a:t>  2 резиновых мяча, 2 обруча (больших), 2 гимнастических    палки. 2 стойки.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1. Организационный момент</a:t>
            </a:r>
            <a:r>
              <a:rPr lang="ru-RU" dirty="0" smtClean="0"/>
              <a:t>, </a:t>
            </a:r>
            <a:r>
              <a:rPr lang="ru-RU" b="1" dirty="0" smtClean="0"/>
              <a:t>включающий: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Организацию построения, </a:t>
            </a:r>
            <a:r>
              <a:rPr lang="ru-RU" dirty="0"/>
              <a:t>самодиагностику, </a:t>
            </a:r>
            <a:r>
              <a:rPr lang="ru-RU" dirty="0" smtClean="0"/>
              <a:t>сообщение </a:t>
            </a:r>
            <a:r>
              <a:rPr lang="ru-RU" dirty="0"/>
              <a:t>задачи урока.</a:t>
            </a:r>
          </a:p>
          <a:p>
            <a:r>
              <a:rPr lang="ru-RU" dirty="0"/>
              <a:t>Строятся, выполняют команды учителя, осуществляют самоконтроль.</a:t>
            </a:r>
          </a:p>
          <a:p>
            <a:r>
              <a:rPr lang="ru-RU" dirty="0"/>
              <a:t>Плечо к плечу. </a:t>
            </a:r>
          </a:p>
          <a:p>
            <a:r>
              <a:rPr lang="ru-RU" dirty="0" smtClean="0"/>
              <a:t>Проводится </a:t>
            </a:r>
            <a:r>
              <a:rPr lang="ru-RU" dirty="0"/>
              <a:t>инструктаж по ТБ при занятиях бегом, при выполнении задания с предметами. </a:t>
            </a:r>
          </a:p>
          <a:p>
            <a:r>
              <a:rPr lang="ru-RU" dirty="0" smtClean="0"/>
              <a:t>Сообщается </a:t>
            </a:r>
            <a:r>
              <a:rPr lang="ru-RU" dirty="0"/>
              <a:t>информацию об истории возникновения Олимпийских игр</a:t>
            </a:r>
          </a:p>
          <a:p>
            <a:r>
              <a:rPr lang="ru-RU" dirty="0"/>
              <a:t>Слушают, отвечают, задают вопросы.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Эстафеты\2018-03-16-31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857231"/>
            <a:ext cx="8558035" cy="55991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Учитель организует </a:t>
            </a:r>
            <a:r>
              <a:rPr lang="ru-RU" dirty="0"/>
              <a:t>и проводит ходьбу, </a:t>
            </a:r>
            <a:r>
              <a:rPr lang="ru-RU" dirty="0" smtClean="0"/>
              <a:t>бег и разминку .</a:t>
            </a:r>
            <a:endParaRPr lang="ru-RU" dirty="0"/>
          </a:p>
          <a:p>
            <a:r>
              <a:rPr lang="ru-RU" dirty="0" smtClean="0"/>
              <a:t>Во время выполнения  учащиеся должны следить </a:t>
            </a:r>
            <a:r>
              <a:rPr lang="ru-RU" dirty="0"/>
              <a:t>за правильной осанкой, голову держать прямо, плечи развернуты, спина прямая.</a:t>
            </a:r>
          </a:p>
          <a:p>
            <a:r>
              <a:rPr lang="ru-RU" dirty="0"/>
              <a:t>Бег в колонне с дистанцией 2 м. При беге обратить внимание на работу рук, на постановку стоп, на дыхание (</a:t>
            </a:r>
            <a:r>
              <a:rPr lang="ru-RU" dirty="0" err="1"/>
              <a:t>дыхание</a:t>
            </a:r>
            <a:r>
              <a:rPr lang="ru-RU" dirty="0"/>
              <a:t> не задерживать).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pic>
        <p:nvPicPr>
          <p:cNvPr id="2050" name="Picture 2" descr="E:\Эстафеты\2017-12-18-26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142984"/>
            <a:ext cx="4570577" cy="2568569"/>
          </a:xfrm>
          <a:prstGeom prst="rect">
            <a:avLst/>
          </a:prstGeom>
          <a:noFill/>
        </p:spPr>
      </p:pic>
      <p:pic>
        <p:nvPicPr>
          <p:cNvPr id="2051" name="Picture 3" descr="E:\Эстафеты\2017-12-18-26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86116" y="3429000"/>
            <a:ext cx="5206170" cy="2925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114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2.Опрос учащихся по вновь изученному материалу и повторение ранее изученного.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3. Основная часть урока. Эстафеты с мячом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Эстафета «Передай мяч»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Эстафета «Передача мяча над головой»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Эстафета «Мяч в обруч»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E:\Эстафеты\2018-03-16-310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3392704"/>
            <a:ext cx="4038600" cy="2269693"/>
          </a:xfrm>
          <a:prstGeom prst="rect">
            <a:avLst/>
          </a:prstGeom>
          <a:noFill/>
        </p:spPr>
      </p:pic>
      <p:pic>
        <p:nvPicPr>
          <p:cNvPr id="6" name="Picture 3" descr="E:\Эстафеты\2018-03-16-31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3392704"/>
            <a:ext cx="4038600" cy="2269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432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Спортивное мероприятие«Быстрее! Выше! Сильнее!» проводимое в рамках урока физической культуры во 2 классах ГБОУ СО «Школа-интернат АОП №1 г. Саратова» 2017-2018 уч. год </vt:lpstr>
      <vt:lpstr>Цель: </vt:lpstr>
      <vt:lpstr>Задачи:</vt:lpstr>
      <vt:lpstr>Слайд 4</vt:lpstr>
      <vt:lpstr>1. Организационный момент, включающий: </vt:lpstr>
      <vt:lpstr>Слайд 6</vt:lpstr>
      <vt:lpstr>Слайд 7</vt:lpstr>
      <vt:lpstr>Разминка</vt:lpstr>
      <vt:lpstr>2.Опрос учащихся по вновь изученному материалу и повторение ранее изученного. 3. Основная часть урока. Эстафеты с мячом Эстафета «Передай мяч» Эстафета «Передача мяча над головой» Эстафета «Мяч в обруч» </vt:lpstr>
      <vt:lpstr>Эстафета «Передал мяч - садись» Эстафета «Найди свой ботинок» Эстафета «Переправа» Горячая картошка Бильбоке </vt:lpstr>
      <vt:lpstr>4. Заключительная часть урока. Подведение итогов урока. Подведение итогов эстафет. Оценивание учащихся за работу на уроке. 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Спортивное мероприятие«Быстрее! Выше! Сильнее!» проводимое в рамках урока физической культуры во 2 классах ГБОУ СО «Школа-интернат АОП №1 г. Саратова» 2017-2018 уч. год</dc:title>
  <dc:creator>Windows User</dc:creator>
  <cp:lastModifiedBy>dns</cp:lastModifiedBy>
  <cp:revision>2</cp:revision>
  <dcterms:created xsi:type="dcterms:W3CDTF">2018-03-28T10:31:59Z</dcterms:created>
  <dcterms:modified xsi:type="dcterms:W3CDTF">2018-03-28T16:44:52Z</dcterms:modified>
</cp:coreProperties>
</file>