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4A42-85D0-4779-A210-F754C9CAF22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7B98-A58A-4565-A01A-26621AF44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4A42-85D0-4779-A210-F754C9CAF22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7B98-A58A-4565-A01A-26621AF44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4A42-85D0-4779-A210-F754C9CAF22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7B98-A58A-4565-A01A-26621AF44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4A42-85D0-4779-A210-F754C9CAF22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7B98-A58A-4565-A01A-26621AF44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4A42-85D0-4779-A210-F754C9CAF22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7B98-A58A-4565-A01A-26621AF44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4A42-85D0-4779-A210-F754C9CAF22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7B98-A58A-4565-A01A-26621AF44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4A42-85D0-4779-A210-F754C9CAF22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7B98-A58A-4565-A01A-26621AF44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4A42-85D0-4779-A210-F754C9CAF22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7B98-A58A-4565-A01A-26621AF44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4A42-85D0-4779-A210-F754C9CAF22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7B98-A58A-4565-A01A-26621AF44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4A42-85D0-4779-A210-F754C9CAF22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7B98-A58A-4565-A01A-26621AF44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4A42-85D0-4779-A210-F754C9CAF22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7B98-A58A-4565-A01A-26621AF44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44A42-85D0-4779-A210-F754C9CAF22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37B98-A58A-4565-A01A-26621AF44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643050"/>
            <a:ext cx="3286148" cy="3456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Тииӊ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өйдөөх кыыл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5715016"/>
            <a:ext cx="428628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7" descr="f_10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714488"/>
            <a:ext cx="3580780" cy="438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71538" y="5286388"/>
            <a:ext cx="358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Толордо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Максимова Аня 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кылаас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/>
              <a:t>Y</a:t>
            </a:r>
            <a:r>
              <a:rPr lang="ru-RU" dirty="0" err="1" smtClean="0"/>
              <a:t>лэм</a:t>
            </a:r>
            <a:r>
              <a:rPr lang="ru-RU" dirty="0" smtClean="0"/>
              <a:t> </a:t>
            </a:r>
            <a:r>
              <a:rPr lang="ru-RU" dirty="0" err="1" smtClean="0"/>
              <a:t>сыала</a:t>
            </a:r>
            <a:r>
              <a:rPr lang="ru-RU" dirty="0" smtClean="0"/>
              <a:t> - </a:t>
            </a:r>
            <a:r>
              <a:rPr lang="ru-RU" dirty="0" err="1" smtClean="0"/>
              <a:t>соруга</a:t>
            </a:r>
            <a:endParaRPr lang="ru-RU" dirty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 lvl="0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Тииӊ туhунан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үгүhү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билии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бэйэм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билиибин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</a:t>
            </a:r>
            <a:r>
              <a:rPr lang="ru-RU" dirty="0" err="1" smtClean="0">
                <a:latin typeface="Calibri"/>
                <a:cs typeface="Calibri"/>
              </a:rPr>
              <a:t>ӊ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атыы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Биhиги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err="1" smtClean="0">
                <a:latin typeface="Calibri"/>
                <a:cs typeface="Calibri"/>
              </a:rPr>
              <a:t>ҕ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олор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айылҕабытын кыраттан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саҕалаан харыстыы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үөрэниэхтээхпитин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өссө төгүл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санатыы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None/>
            </a:pPr>
            <a:endParaRPr lang="ru-RU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дьү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үнэ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20 – 30 см у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уннаах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ыйаа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биир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киилэҕэ тиийбэт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Тииӊ хойуу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кутуруктаах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Кутуруга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мастан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маска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ыстанарыгар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салайан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биэрэр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көмөлө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өр.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Сайын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тииӊ кы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өӊнөөх, чараас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туулээх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буолар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Кы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туутэ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хойдор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уонна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сиэрэй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дьу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уннэнэр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  <p:pic>
        <p:nvPicPr>
          <p:cNvPr id="5" name="Picture 9" descr="f_05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4414423" cy="287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err="1" smtClean="0"/>
              <a:t>Yөскуур</a:t>
            </a:r>
            <a:r>
              <a:rPr lang="ru-RU" b="1" dirty="0" err="1"/>
              <a:t>, </a:t>
            </a:r>
            <a:r>
              <a:rPr lang="ru-RU" b="1" dirty="0" err="1" smtClean="0"/>
              <a:t>тар</a:t>
            </a:r>
            <a:r>
              <a:rPr lang="ru-RU" b="1" dirty="0" err="1" smtClean="0">
                <a:latin typeface="Calibri"/>
                <a:cs typeface="Calibri"/>
              </a:rPr>
              <a:t>ҕ</a:t>
            </a:r>
            <a:r>
              <a:rPr lang="ru-RU" b="1" dirty="0" err="1" smtClean="0"/>
              <a:t>анар </a:t>
            </a:r>
            <a:r>
              <a:rPr lang="ru-RU" b="1" dirty="0" err="1"/>
              <a:t>сирэ</a:t>
            </a:r>
            <a:r>
              <a:rPr lang="ru-RU" b="1" dirty="0"/>
              <a:t>. </a:t>
            </a:r>
            <a:r>
              <a:rPr lang="ru-RU" b="1" dirty="0" err="1"/>
              <a:t>Уйата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сииктээх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туораахтаах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мастаах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сиргэ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олохсуйан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үөскуур.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Туораахтаах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эриэхэлээх,тэллэйдээх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отонноох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сиргэ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тохтоон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уйа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туттар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1428736"/>
            <a:ext cx="4499138" cy="3643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Тии</a:t>
            </a:r>
            <a:r>
              <a:rPr lang="ru-RU" b="1" dirty="0" err="1" smtClean="0">
                <a:latin typeface="Calibri"/>
                <a:cs typeface="Calibri"/>
              </a:rPr>
              <a:t>ӊ</a:t>
            </a:r>
            <a:r>
              <a:rPr lang="ru-RU" b="1" dirty="0" err="1" smtClean="0"/>
              <a:t> күнду </a:t>
            </a:r>
            <a:r>
              <a:rPr lang="ru-RU" b="1" dirty="0" err="1"/>
              <a:t>туулээх</a:t>
            </a:r>
            <a:r>
              <a:rPr lang="ru-RU" b="1" dirty="0"/>
              <a:t>, </a:t>
            </a:r>
            <a:r>
              <a:rPr lang="ru-RU" b="1" dirty="0" err="1"/>
              <a:t>бултанар</a:t>
            </a:r>
            <a:r>
              <a:rPr lang="ru-RU" b="1" dirty="0"/>
              <a:t> </a:t>
            </a:r>
            <a:r>
              <a:rPr lang="ru-RU" b="1" dirty="0" err="1"/>
              <a:t>кыыл</a:t>
            </a:r>
            <a:r>
              <a:rPr lang="ru-RU" b="1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Тииӊ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Сахабыт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сирин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кунду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туулээхтэриттэн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биирдэстэрэ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бултанар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кыыл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Саха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тииӊин тириитэ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урдуктук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сыаналанар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Дьон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тииӊи ордук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кы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бултуур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472" y="1857364"/>
            <a:ext cx="4299856" cy="33777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Түмүк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Онон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кыракый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кыылчаан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Сахабыт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сирин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айылҕатын биир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кэрэ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маанылаах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хармайа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Кинини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харыстыах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тустаахпыт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Бултуурга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сөбун көрөн бултуохтаахпыт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Ойуурга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сылдьан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тииӊ уйатын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алдьатар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сатаммат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Мин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өссө бу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кыыл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аймахтарын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атын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көруӊнэрин билиэхпин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уөрэтиэхпин баҕарабын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7496" y="1600200"/>
            <a:ext cx="341800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ru-RU" dirty="0" err="1" smtClean="0">
                <a:latin typeface="Calibri"/>
                <a:cs typeface="Calibri"/>
              </a:rPr>
              <a:t>ҕомтоҕут </a:t>
            </a:r>
            <a:r>
              <a:rPr lang="ru-RU" dirty="0" smtClean="0">
                <a:latin typeface="Calibri"/>
                <a:cs typeface="Calibri"/>
              </a:rPr>
              <a:t>и</a:t>
            </a:r>
            <a:r>
              <a:rPr lang="sah-RU" dirty="0" smtClean="0">
                <a:latin typeface="Calibri"/>
                <a:cs typeface="Calibri"/>
              </a:rPr>
              <a:t>hин махтал!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643050"/>
            <a:ext cx="434209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207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Тииӊ – өйдөөх кыыл  </vt:lpstr>
      <vt:lpstr>Yлэм сыала - соруга</vt:lpstr>
      <vt:lpstr>Тас дьүhүнэ </vt:lpstr>
      <vt:lpstr>Yөскуур, тарҕанар сирэ. Уйата </vt:lpstr>
      <vt:lpstr>Тииӊ күнду туулээх, бултанар кыыл. </vt:lpstr>
      <vt:lpstr>Түмүк</vt:lpstr>
      <vt:lpstr>Болҕомтоҕут иhин махтал!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Тииӊ  </dc:title>
  <dc:creator>Связной</dc:creator>
  <cp:lastModifiedBy>Связной</cp:lastModifiedBy>
  <cp:revision>4</cp:revision>
  <dcterms:created xsi:type="dcterms:W3CDTF">2017-01-31T10:33:14Z</dcterms:created>
  <dcterms:modified xsi:type="dcterms:W3CDTF">2018-03-28T00:02:01Z</dcterms:modified>
</cp:coreProperties>
</file>