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</p:sldIdLst>
  <p:sldSz cx="9144000" cy="6858000" type="screen4x3"/>
  <p:notesSz cx="6815138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Древнейшие люди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ildfrontier.ru/wp-content/uploads/2016/06/Pervobytnyj-chelovek-i-og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572500" cy="4362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85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99792" y="404664"/>
            <a:ext cx="4176464" cy="43204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древнейших людей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flipH="1">
            <a:off x="2123728" y="836712"/>
            <a:ext cx="266429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>
            <a:off x="4788024" y="836712"/>
            <a:ext cx="273630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043608" y="1988840"/>
            <a:ext cx="1800200" cy="43204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охота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12160" y="1988840"/>
            <a:ext cx="2376264" cy="43204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собирательство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200773.ucoz.ru/1404/1/560814284a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5"/>
            <a:ext cx="391493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900igr.net/datai/istorija/Pervobytnaja-istorija/0007-013-Zanjatija-pervobytnykh-ljudej-sbor-plodov-i-jagod-sedobnykh-korene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2772308" cy="3612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23528" y="5445224"/>
            <a:ext cx="3914939" cy="122413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стр. 12 прочитайте описание сцены охоты.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0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1zoom.ru/big2/501/305873-alexfas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6480720" cy="444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224136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just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имело открытие огня в жизни древнейших людей?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Объясните, почему древнейший человек не мог выжить в одиночку?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88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datas/biologija/Drevnie-predki-cheloveka/0002-002-Teorii-proiskhozhdenija-chelove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95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Чарльз Дарвин – основатель эволюционной теории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naked-science.ru/sites/default/files/images/CharlesDarw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4" y="1844824"/>
            <a:ext cx="3072753" cy="4318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xn--42-glctbjv.xn--p1ai/fotoar/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27546"/>
            <a:ext cx="5375548" cy="2657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37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aspik.spb.ru/wp-content/uploads/2014/06/d2fc35af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97" y="1844824"/>
            <a:ext cx="6325198" cy="45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9552" y="260648"/>
            <a:ext cx="7992888" cy="108012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Первобытными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называют людей, до изобретения письма, до появления первых государств и больших городов.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9036496" cy="171420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Внимательно посмотрите на карту на стр. 9 учебника: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Какие материке вы видите на карте? Какие материки находятся за ее пределами?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-Рассмотрите условные обозначения карты.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Какая область обозначена на карте светло-коричневым цветом?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каком материке жили древнейшие люди? В какой части этого материка?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bagira.guru/images/joomgallery/originals/___21/_____20140126_11724219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46689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8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645024"/>
            <a:ext cx="8229600" cy="114300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Рассмотрите рисунок «Древнейшие люди» на стр. 10.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husain-off.ru/hg7n/images1/drm5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20688"/>
            <a:ext cx="9048750" cy="3324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504" y="4797152"/>
            <a:ext cx="89767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древнейшие люди не могли жить там, где были суровые зимы? </a:t>
            </a: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Вспомните, как древнейшие люди добывали себе пищу. Почему в холодных странах не всегда возможно заниматься собирательством?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8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564904"/>
            <a:ext cx="3816424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стр. 11 учебника найдите и прочитайте описание внешности древнейшего человека, докажите, что древнейшие люди были похожи на обезьян.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istmira.com/uploads/post/78/148n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704492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00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husain-off.ru/hg7n/images1/drm5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76672"/>
            <a:ext cx="9048750" cy="3371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526976" y="3717032"/>
            <a:ext cx="8229600" cy="86409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Рассмотрите рисунок «Нападение саблезубого тигра» на стр. 11.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13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usain-off.ru/hg7n/images1/drm5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72816"/>
            <a:ext cx="9048750" cy="3324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260648"/>
            <a:ext cx="7992888" cy="108012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орудий труда было главным отличием древнейших людей от животных.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69168" y="5445224"/>
            <a:ext cx="8733656" cy="122413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Рассмотрите древнейшие орудия труда на стр. 12-13 учебника и перечислите их.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Подумайте, какую работу можно было бы выполнять этими орудиями?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Какой материал древнейшие люди использовали для изготовления орудий?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21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159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Древнейшие люди</vt:lpstr>
      <vt:lpstr>Презентация PowerPoint</vt:lpstr>
      <vt:lpstr>Чарльз Дарвин – основатель эволюционной теории</vt:lpstr>
      <vt:lpstr>Презентация PowerPoint</vt:lpstr>
      <vt:lpstr>Внимательно посмотрите на карту на стр. 9 учебника: - Какие материке вы видите на карте? Какие материки находятся за ее пределами? -Рассмотрите условные обозначения карты. - Какая область обозначена на карте светло-коричневым цветом? - На каком материке жили древнейшие люди? В какой части этого материка?   </vt:lpstr>
      <vt:lpstr>Рассмотрите рисунок «Древнейшие люди» на стр. 10.</vt:lpstr>
      <vt:lpstr>На стр. 11 учебника найдите и прочитайте описание внешности древнейшего человека, докажите, что древнейшие люди были похожи на обезьян.</vt:lpstr>
      <vt:lpstr>Рассмотрите рисунок «Нападение саблезубого тигра» на стр. 11.</vt:lpstr>
      <vt:lpstr>Рассмотрите древнейшие орудия труда на стр. 12-13 учебника и перечислите их. Подумайте, какую работу можно было бы выполнять этими орудиями? Какой материал древнейшие люди использовали для изготовления орудий? </vt:lpstr>
      <vt:lpstr>На стр. 12 прочитайте описание сцены охоты.</vt:lpstr>
      <vt:lpstr>Какое имело открытие огня в жизни древнейших людей? Объясните, почему древнейший человек не мог выжить в одиночку?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Древнейшие люди</dc:title>
  <dc:creator>Home</dc:creator>
  <cp:lastModifiedBy>ПК</cp:lastModifiedBy>
  <cp:revision>13</cp:revision>
  <dcterms:created xsi:type="dcterms:W3CDTF">2016-09-04T16:05:52Z</dcterms:created>
  <dcterms:modified xsi:type="dcterms:W3CDTF">2018-03-28T18:14:01Z</dcterms:modified>
</cp:coreProperties>
</file>