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5" r:id="rId4"/>
    <p:sldId id="272" r:id="rId5"/>
    <p:sldId id="266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653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864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3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139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14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617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09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988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25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199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5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170D3-1307-4ABB-A418-50D1F20AD8A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2C1A6-EBE2-4435-B113-148E1C5330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76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069" y="836713"/>
            <a:ext cx="8961904" cy="5358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06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6695"/>
            <a:ext cx="2820052" cy="18384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657" y="2276872"/>
            <a:ext cx="3021654" cy="16428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62661" y="246534"/>
            <a:ext cx="2558408" cy="18870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657" y="212390"/>
            <a:ext cx="3019300" cy="18870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Содержимое 2"/>
          <p:cNvSpPr>
            <a:spLocks noGrp="1"/>
          </p:cNvSpPr>
          <p:nvPr>
            <p:ph idx="1"/>
          </p:nvPr>
        </p:nvSpPr>
        <p:spPr>
          <a:xfrm>
            <a:off x="323528" y="4086470"/>
            <a:ext cx="8229600" cy="265489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Segoe UI Semibold" pitchFamily="34" charset="0"/>
              </a:rPr>
              <a:t>План ответа: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К какой группе животных относится?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Почему?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Где живет?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Чем питается?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857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77090"/>
            <a:ext cx="8698473" cy="146009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4461" y="1704694"/>
            <a:ext cx="4794163" cy="2153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2546" y="1707723"/>
            <a:ext cx="3436375" cy="24405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256" y="4008991"/>
            <a:ext cx="3951775" cy="2487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4055" y="4437112"/>
            <a:ext cx="4117275" cy="18435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36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Цепь питания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840" y="1700808"/>
            <a:ext cx="3384550" cy="14398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звено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Растение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80091" y="3284984"/>
            <a:ext cx="5184576" cy="14398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звено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Растительноядные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0869" y="4941168"/>
            <a:ext cx="4788024" cy="16335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звено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Насекомоядные 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или  хищные</a:t>
            </a:r>
          </a:p>
        </p:txBody>
      </p:sp>
    </p:spTree>
    <p:extLst>
      <p:ext uri="{BB962C8B-B14F-4D97-AF65-F5344CB8AC3E}">
        <p14:creationId xmlns:p14="http://schemas.microsoft.com/office/powerpoint/2010/main" val="367631187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0"/>
          <p:cNvSpPr>
            <a:spLocks noChangeArrowheads="1"/>
          </p:cNvSpPr>
          <p:nvPr/>
        </p:nvSpPr>
        <p:spPr bwMode="auto">
          <a:xfrm>
            <a:off x="6300788" y="2852738"/>
            <a:ext cx="2592387" cy="2736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0066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AutoShape 19"/>
          <p:cNvSpPr>
            <a:spLocks noChangeArrowheads="1"/>
          </p:cNvSpPr>
          <p:nvPr/>
        </p:nvSpPr>
        <p:spPr bwMode="auto">
          <a:xfrm>
            <a:off x="179388" y="2852738"/>
            <a:ext cx="2232025" cy="2736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0066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AutoShape 15"/>
          <p:cNvSpPr>
            <a:spLocks noChangeArrowheads="1"/>
          </p:cNvSpPr>
          <p:nvPr/>
        </p:nvSpPr>
        <p:spPr bwMode="auto">
          <a:xfrm>
            <a:off x="3132138" y="2852738"/>
            <a:ext cx="2519362" cy="2736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0066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6" name="Picture 6" descr="сканирование002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6600" y="3068638"/>
            <a:ext cx="2232025" cy="2305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сканирование002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8125" y="3068638"/>
            <a:ext cx="2087563" cy="2341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3284538"/>
            <a:ext cx="1728787" cy="1681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AutoShape 23"/>
          <p:cNvSpPr>
            <a:spLocks noChangeArrowheads="1"/>
          </p:cNvSpPr>
          <p:nvPr/>
        </p:nvSpPr>
        <p:spPr bwMode="auto">
          <a:xfrm>
            <a:off x="2627313" y="4076700"/>
            <a:ext cx="360362" cy="287338"/>
          </a:xfrm>
          <a:prstGeom prst="chevron">
            <a:avLst>
              <a:gd name="adj" fmla="val 31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AutoShape 24"/>
          <p:cNvSpPr>
            <a:spLocks noChangeArrowheads="1"/>
          </p:cNvSpPr>
          <p:nvPr/>
        </p:nvSpPr>
        <p:spPr bwMode="auto">
          <a:xfrm>
            <a:off x="5795963" y="4076700"/>
            <a:ext cx="360362" cy="287338"/>
          </a:xfrm>
          <a:prstGeom prst="chevron">
            <a:avLst>
              <a:gd name="adj" fmla="val 31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476672"/>
            <a:ext cx="7272808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Цепь питания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8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4"/>
          <p:cNvSpPr>
            <a:spLocks noChangeArrowheads="1"/>
          </p:cNvSpPr>
          <p:nvPr/>
        </p:nvSpPr>
        <p:spPr bwMode="auto">
          <a:xfrm>
            <a:off x="468313" y="4508500"/>
            <a:ext cx="1655762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AutoShape 5"/>
          <p:cNvSpPr>
            <a:spLocks noChangeArrowheads="1"/>
          </p:cNvSpPr>
          <p:nvPr/>
        </p:nvSpPr>
        <p:spPr bwMode="auto">
          <a:xfrm>
            <a:off x="3563938" y="4508500"/>
            <a:ext cx="1655762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AutoShape 6"/>
          <p:cNvSpPr>
            <a:spLocks noChangeArrowheads="1"/>
          </p:cNvSpPr>
          <p:nvPr/>
        </p:nvSpPr>
        <p:spPr bwMode="auto">
          <a:xfrm>
            <a:off x="6804025" y="4508500"/>
            <a:ext cx="1655763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AutoShape 7"/>
          <p:cNvSpPr>
            <a:spLocks noChangeArrowheads="1"/>
          </p:cNvSpPr>
          <p:nvPr/>
        </p:nvSpPr>
        <p:spPr bwMode="auto">
          <a:xfrm>
            <a:off x="468313" y="2133600"/>
            <a:ext cx="1655762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8"/>
          <p:cNvSpPr>
            <a:spLocks noChangeArrowheads="1"/>
          </p:cNvSpPr>
          <p:nvPr/>
        </p:nvSpPr>
        <p:spPr bwMode="auto">
          <a:xfrm>
            <a:off x="3635375" y="2133600"/>
            <a:ext cx="1655763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AutoShape 9"/>
          <p:cNvSpPr>
            <a:spLocks noChangeArrowheads="1"/>
          </p:cNvSpPr>
          <p:nvPr/>
        </p:nvSpPr>
        <p:spPr bwMode="auto">
          <a:xfrm>
            <a:off x="6804025" y="2205038"/>
            <a:ext cx="1655763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92" name="Picture 11" descr="сканирование0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18" y="262706"/>
            <a:ext cx="1377082" cy="135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5" descr="сканирование001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3470" y="239430"/>
            <a:ext cx="1432768" cy="137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6" descr="сканирование00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9693" y="188640"/>
            <a:ext cx="1192798" cy="147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7" descr="сканирование00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144" y="277809"/>
            <a:ext cx="1472194" cy="1243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8" descr="сканирование00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4960" y="88266"/>
            <a:ext cx="1257882" cy="167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9" descr="а (17)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172816" cy="147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8" name="AutoShape 20"/>
          <p:cNvSpPr>
            <a:spLocks noChangeArrowheads="1"/>
          </p:cNvSpPr>
          <p:nvPr/>
        </p:nvSpPr>
        <p:spPr bwMode="auto">
          <a:xfrm>
            <a:off x="2555875" y="3068638"/>
            <a:ext cx="360363" cy="287337"/>
          </a:xfrm>
          <a:prstGeom prst="chevron">
            <a:avLst>
              <a:gd name="adj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9" name="AutoShape 21"/>
          <p:cNvSpPr>
            <a:spLocks noChangeArrowheads="1"/>
          </p:cNvSpPr>
          <p:nvPr/>
        </p:nvSpPr>
        <p:spPr bwMode="auto">
          <a:xfrm>
            <a:off x="5795963" y="3068638"/>
            <a:ext cx="360362" cy="287337"/>
          </a:xfrm>
          <a:prstGeom prst="chevron">
            <a:avLst>
              <a:gd name="adj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0" name="AutoShape 22"/>
          <p:cNvSpPr>
            <a:spLocks noChangeArrowheads="1"/>
          </p:cNvSpPr>
          <p:nvPr/>
        </p:nvSpPr>
        <p:spPr bwMode="auto">
          <a:xfrm>
            <a:off x="2627313" y="5300663"/>
            <a:ext cx="360362" cy="287337"/>
          </a:xfrm>
          <a:prstGeom prst="chevron">
            <a:avLst>
              <a:gd name="adj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1" name="AutoShape 23"/>
          <p:cNvSpPr>
            <a:spLocks noChangeArrowheads="1"/>
          </p:cNvSpPr>
          <p:nvPr/>
        </p:nvSpPr>
        <p:spPr bwMode="auto">
          <a:xfrm>
            <a:off x="5867400" y="5229225"/>
            <a:ext cx="360363" cy="287338"/>
          </a:xfrm>
          <a:prstGeom prst="chevron">
            <a:avLst>
              <a:gd name="adj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5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4"/>
          <p:cNvSpPr>
            <a:spLocks noChangeArrowheads="1"/>
          </p:cNvSpPr>
          <p:nvPr/>
        </p:nvSpPr>
        <p:spPr bwMode="auto">
          <a:xfrm>
            <a:off x="468313" y="4508500"/>
            <a:ext cx="1655762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6387" name="AutoShape 5"/>
          <p:cNvSpPr>
            <a:spLocks noChangeArrowheads="1"/>
          </p:cNvSpPr>
          <p:nvPr/>
        </p:nvSpPr>
        <p:spPr bwMode="auto">
          <a:xfrm>
            <a:off x="3563938" y="4508500"/>
            <a:ext cx="1655762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6388" name="AutoShape 6"/>
          <p:cNvSpPr>
            <a:spLocks noChangeArrowheads="1"/>
          </p:cNvSpPr>
          <p:nvPr/>
        </p:nvSpPr>
        <p:spPr bwMode="auto">
          <a:xfrm>
            <a:off x="6804025" y="4508500"/>
            <a:ext cx="1655763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6389" name="AutoShape 7"/>
          <p:cNvSpPr>
            <a:spLocks noChangeArrowheads="1"/>
          </p:cNvSpPr>
          <p:nvPr/>
        </p:nvSpPr>
        <p:spPr bwMode="auto">
          <a:xfrm>
            <a:off x="468313" y="2133600"/>
            <a:ext cx="1655762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6390" name="AutoShape 8"/>
          <p:cNvSpPr>
            <a:spLocks noChangeArrowheads="1"/>
          </p:cNvSpPr>
          <p:nvPr/>
        </p:nvSpPr>
        <p:spPr bwMode="auto">
          <a:xfrm>
            <a:off x="3635375" y="2133600"/>
            <a:ext cx="1655763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6391" name="AutoShape 9"/>
          <p:cNvSpPr>
            <a:spLocks noChangeArrowheads="1"/>
          </p:cNvSpPr>
          <p:nvPr/>
        </p:nvSpPr>
        <p:spPr bwMode="auto">
          <a:xfrm>
            <a:off x="6804025" y="2205038"/>
            <a:ext cx="1655763" cy="1873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  <p:pic>
        <p:nvPicPr>
          <p:cNvPr id="16392" name="Picture 11" descr="сканирование0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30" y="4797721"/>
            <a:ext cx="1377082" cy="135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5" descr="сканирование001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2999" y="4756778"/>
            <a:ext cx="1432768" cy="137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6" descr="сканирование00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2069" y="2294466"/>
            <a:ext cx="1303338" cy="161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7" descr="сканирование00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3596" y="4791816"/>
            <a:ext cx="1472194" cy="1243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8" descr="сканирование00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2965" y="2329501"/>
            <a:ext cx="1257882" cy="167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9" descr="а (17)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786" y="2329501"/>
            <a:ext cx="1172816" cy="147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8" name="AutoShape 20"/>
          <p:cNvSpPr>
            <a:spLocks noChangeArrowheads="1"/>
          </p:cNvSpPr>
          <p:nvPr/>
        </p:nvSpPr>
        <p:spPr bwMode="auto">
          <a:xfrm>
            <a:off x="2555875" y="3068638"/>
            <a:ext cx="360363" cy="287337"/>
          </a:xfrm>
          <a:prstGeom prst="chevron">
            <a:avLst>
              <a:gd name="adj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6399" name="AutoShape 21"/>
          <p:cNvSpPr>
            <a:spLocks noChangeArrowheads="1"/>
          </p:cNvSpPr>
          <p:nvPr/>
        </p:nvSpPr>
        <p:spPr bwMode="auto">
          <a:xfrm>
            <a:off x="5795963" y="3068638"/>
            <a:ext cx="360362" cy="287337"/>
          </a:xfrm>
          <a:prstGeom prst="chevron">
            <a:avLst>
              <a:gd name="adj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6400" name="AutoShape 22"/>
          <p:cNvSpPr>
            <a:spLocks noChangeArrowheads="1"/>
          </p:cNvSpPr>
          <p:nvPr/>
        </p:nvSpPr>
        <p:spPr bwMode="auto">
          <a:xfrm>
            <a:off x="2627313" y="5300663"/>
            <a:ext cx="360362" cy="287337"/>
          </a:xfrm>
          <a:prstGeom prst="chevron">
            <a:avLst>
              <a:gd name="adj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6401" name="AutoShape 23"/>
          <p:cNvSpPr>
            <a:spLocks noChangeArrowheads="1"/>
          </p:cNvSpPr>
          <p:nvPr/>
        </p:nvSpPr>
        <p:spPr bwMode="auto">
          <a:xfrm>
            <a:off x="5867400" y="5229225"/>
            <a:ext cx="360363" cy="287338"/>
          </a:xfrm>
          <a:prstGeom prst="chevron">
            <a:avLst>
              <a:gd name="adj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0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274</TotalTime>
  <Words>26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Цепь питания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Ксюша</dc:creator>
  <cp:lastModifiedBy>Ксения</cp:lastModifiedBy>
  <cp:revision>28</cp:revision>
  <dcterms:created xsi:type="dcterms:W3CDTF">2017-11-19T16:26:46Z</dcterms:created>
  <dcterms:modified xsi:type="dcterms:W3CDTF">2018-03-29T13:56:05Z</dcterms:modified>
</cp:coreProperties>
</file>