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4"/>
  </p:notesMasterIdLst>
  <p:sldIdLst>
    <p:sldId id="301" r:id="rId2"/>
    <p:sldId id="331" r:id="rId3"/>
    <p:sldId id="298" r:id="rId4"/>
    <p:sldId id="299" r:id="rId5"/>
    <p:sldId id="339" r:id="rId6"/>
    <p:sldId id="347" r:id="rId7"/>
    <p:sldId id="341" r:id="rId8"/>
    <p:sldId id="342" r:id="rId9"/>
    <p:sldId id="343" r:id="rId10"/>
    <p:sldId id="345" r:id="rId11"/>
    <p:sldId id="346" r:id="rId12"/>
    <p:sldId id="33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00"/>
    <a:srgbClr val="006600"/>
    <a:srgbClr val="009900"/>
    <a:srgbClr val="3333CC"/>
    <a:srgbClr val="FFFF66"/>
    <a:srgbClr val="FFCCCC"/>
    <a:srgbClr val="1DE3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3C49292-38A5-44E7-9383-84EFA2C2FE3D}" type="datetimeFigureOut">
              <a:rPr lang="ru-RU"/>
              <a:pPr>
                <a:defRPr/>
              </a:pPr>
              <a:t>06.02.2018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4FDBCAB-4D5D-4522-B2BC-55FE917017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68" y="234"/>
              <a:ext cx="1867" cy="3618"/>
              <a:chOff x="2992" y="767"/>
              <a:chExt cx="1867" cy="3618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26" y="767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19" y="1786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1" y="2154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66" y="962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25" y="2186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81" y="1312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2992" y="2326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24" y="73"/>
              <a:ext cx="353" cy="608"/>
              <a:chOff x="1749" y="866"/>
              <a:chExt cx="128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49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807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90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92" y="3292"/>
              <a:ext cx="500" cy="496"/>
              <a:chOff x="1727" y="887"/>
              <a:chExt cx="129" cy="155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8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91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1017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19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67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</p:grpSp>
      <p:sp>
        <p:nvSpPr>
          <p:cNvPr id="6865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5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E08F-70B0-463E-9923-24CF36334CA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B2EDB-FC70-4019-9D20-64C500D3E05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F61DA-647D-456D-9816-27F2E2E05DD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8BD65-98F4-4812-BF6E-6B311126BB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/>
          <a:lstStyle/>
          <a:p>
            <a:pPr lvl="0"/>
            <a:endParaRPr lang="ru-RU" noProof="0" dirty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8B7E8-25FC-4255-8460-6AD4CF78E4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4BB29-F5F1-4170-A5D5-1001567005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EB43D-2C3B-47E5-8D22-FF159E9231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C64077-CFE8-4972-B81A-9020E175142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D57D1B-05AA-4A9E-AFFF-5D3A989373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1C2DB4-1F95-4F98-8FB0-C3F0832FC07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3D532-D2BF-42CC-BEA8-A8345928698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8ECFF4-EA5D-4836-B446-B7FA28091E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14531-F402-47AE-B322-3B05685E749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D9C41-AA54-4DD4-9852-36C5C0948F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6758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6758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59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59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sp>
          <p:nvSpPr>
            <p:cNvPr id="6759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6759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59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59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59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59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6760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6760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  <p:sp>
              <p:nvSpPr>
                <p:cNvPr id="6760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64" y="1723"/>
                  <a:ext cx="60" cy="28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 dirty="0">
                    <a:cs typeface="+mn-cs"/>
                  </a:endParaRPr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6760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60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60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6760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60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61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6761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61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  <p:sp>
            <p:nvSpPr>
              <p:cNvPr id="6761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 dirty="0">
                  <a:cs typeface="+mn-cs"/>
                </a:endParaRPr>
              </a:p>
            </p:txBody>
          </p:sp>
        </p:grpSp>
        <p:sp>
          <p:nvSpPr>
            <p:cNvPr id="6761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1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1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1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1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  <p:sp>
          <p:nvSpPr>
            <p:cNvPr id="6762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dirty="0">
                <a:cs typeface="+mn-cs"/>
              </a:endParaRPr>
            </a:p>
          </p:txBody>
        </p:sp>
      </p:grpSp>
      <p:sp>
        <p:nvSpPr>
          <p:cNvPr id="6762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63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dirty="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63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EF2EDB8-E87C-4E71-8B54-5DEC9FF7812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  <p:sldLayoutId id="2147484122" r:id="rId13"/>
    <p:sldLayoutId id="2147484123" r:id="rId14"/>
  </p:sldLayoutIdLst>
  <p:hf hdr="0" ft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Шаблон для начальной школ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500298" y="714356"/>
            <a:ext cx="6040094" cy="217559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 февраля.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Классная работа.</a:t>
            </a:r>
            <a:endParaRPr lang="ru-RU" sz="4800" b="1" dirty="0">
              <a:ln w="11430"/>
              <a:solidFill>
                <a:srgbClr val="0000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05B9E6-710E-4275-92D0-7DC13EF04DB4}" type="slidenum">
              <a:rPr lang="ru-RU" smtClean="0"/>
              <a:pPr>
                <a:defRPr/>
              </a:pPr>
              <a:t>1</a:t>
            </a:fld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595864" y="2967335"/>
            <a:ext cx="5952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Текст надписи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1F949D-858A-4E8D-AE5F-EC7DC3D844A0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2291" name="Рисунок 2" descr="Y0MFTVQLPZE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571500"/>
            <a:ext cx="4310063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857752" y="1785926"/>
            <a:ext cx="3714776" cy="1214446"/>
          </a:xfrm>
          <a:prstGeom prst="rect">
            <a:avLst/>
          </a:prstGeom>
          <a:noFill/>
        </p:spPr>
        <p:txBody>
          <a:bodyPr wrap="none">
            <a:prstTxWarp prst="textChevro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Загадки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D021F9-B034-4921-B93A-82A7D5988BD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14290"/>
            <a:ext cx="8429684" cy="144655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 бойся, когда не знаешь: страшно, когда знать не хочется</a:t>
            </a:r>
            <a:endParaRPr lang="ru-RU" sz="4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1labt1lu122716451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lum bright="-10000" contrast="20000"/>
          </a:blip>
          <a:srcRect t="9860" r="52913" b="11832"/>
          <a:stretch>
            <a:fillRect/>
          </a:stretch>
        </p:blipFill>
        <p:spPr bwMode="auto">
          <a:xfrm>
            <a:off x="285750" y="1500188"/>
            <a:ext cx="3884613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01labt1lu1227164512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 contrast="20000"/>
          </a:blip>
          <a:srcRect l="52441" t="36809" b="15118"/>
          <a:stretch>
            <a:fillRect/>
          </a:stretch>
        </p:blipFill>
        <p:spPr bwMode="auto">
          <a:xfrm>
            <a:off x="5286375" y="3429000"/>
            <a:ext cx="3624263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42875" y="142875"/>
            <a:ext cx="9001125" cy="30718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Я запомнил, что…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Меня удивило, что…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Я смогу ….</a:t>
            </a:r>
          </a:p>
        </p:txBody>
      </p:sp>
      <p:sp>
        <p:nvSpPr>
          <p:cNvPr id="14339" name="Номер слайда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9EE42A7-492A-484E-951C-B668CA30D686}" type="slidenum">
              <a:rPr lang="ru-RU" smtClean="0">
                <a:cs typeface="Arial" charset="0"/>
              </a:rPr>
              <a:pPr/>
              <a:t>12</a:t>
            </a:fld>
            <a:endParaRPr lang="ru-RU" smtClean="0">
              <a:cs typeface="Arial" charset="0"/>
            </a:endParaRPr>
          </a:p>
        </p:txBody>
      </p:sp>
      <p:pic>
        <p:nvPicPr>
          <p:cNvPr id="14340" name="Рисунок 8" descr="img2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3571875" y="3071813"/>
            <a:ext cx="5048250" cy="378618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Grp="1" noChangeArrowheads="1"/>
          </p:cNvSpPr>
          <p:nvPr>
            <p:ph idx="4294967295"/>
          </p:nvPr>
        </p:nvSpPr>
        <p:spPr>
          <a:xfrm>
            <a:off x="3571875" y="142875"/>
            <a:ext cx="5572125" cy="59134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000" b="1" i="1" smtClean="0">
                <a:solidFill>
                  <a:srgbClr val="C00000"/>
                </a:solidFill>
                <a:latin typeface="Georgia" pitchFamily="18" charset="0"/>
              </a:rPr>
              <a:t>Знать хотят про всё на свете</a:t>
            </a:r>
          </a:p>
          <a:p>
            <a:pPr algn="ctr">
              <a:buFontTx/>
              <a:buNone/>
            </a:pPr>
            <a:r>
              <a:rPr lang="ru-RU" sz="4000" b="1" i="1" smtClean="0">
                <a:solidFill>
                  <a:srgbClr val="C00000"/>
                </a:solidFill>
                <a:latin typeface="Georgia" pitchFamily="18" charset="0"/>
              </a:rPr>
              <a:t>Любознательные дети?!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000" b="1" smtClean="0">
              <a:solidFill>
                <a:srgbClr val="0000FF"/>
              </a:solidFill>
              <a:latin typeface="Georgia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000" b="1" i="1" smtClean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" name="Рисунок 5" descr="slovo_pic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63" y="3286125"/>
            <a:ext cx="25717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6500826" y="4357694"/>
            <a:ext cx="2222083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00FF"/>
                </a:solidFill>
              </a:rPr>
              <a:t>видят</a:t>
            </a:r>
            <a:endParaRPr lang="ru-RU" sz="48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43042" y="4643446"/>
            <a:ext cx="292580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solidFill>
                  <a:srgbClr val="0000FF"/>
                </a:solidFill>
              </a:rPr>
              <a:t>слышат</a:t>
            </a:r>
            <a:endParaRPr lang="ru-RU" sz="48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3429000"/>
            <a:ext cx="267413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8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думает</a:t>
            </a:r>
          </a:p>
        </p:txBody>
      </p:sp>
      <p:pic>
        <p:nvPicPr>
          <p:cNvPr id="4103" name="Рисунок 9" descr="0_eb245_a257a270_orig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50863"/>
            <a:ext cx="4000500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33375"/>
            <a:ext cx="7772400" cy="574675"/>
          </a:xfrm>
        </p:spPr>
        <p:txBody>
          <a:bodyPr/>
          <a:lstStyle/>
          <a:p>
            <a:pPr>
              <a:defRPr/>
            </a:pPr>
            <a:r>
              <a:rPr lang="ru-RU" sz="3600" dirty="0">
                <a:solidFill>
                  <a:srgbClr val="C00000"/>
                </a:solidFill>
              </a:rPr>
              <a:t>ВОТ ТАК ПРАВИЛЬНО!</a:t>
            </a:r>
          </a:p>
        </p:txBody>
      </p:sp>
      <p:pic>
        <p:nvPicPr>
          <p:cNvPr id="512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143125"/>
            <a:ext cx="3390900" cy="424497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5124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214438"/>
            <a:ext cx="3448050" cy="4237037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512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E2044E-010C-46F3-BE14-F69BE46D6917}" type="slidenum">
              <a:rPr lang="ru-RU" smtClean="0"/>
              <a:pPr>
                <a:defRPr/>
              </a:pPr>
              <a:t>3</a:t>
            </a:fld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>
              <a:defRPr/>
            </a:pPr>
            <a:r>
              <a:rPr lang="ru-RU" sz="4000" b="1" dirty="0">
                <a:solidFill>
                  <a:srgbClr val="C00000"/>
                </a:solidFill>
              </a:rPr>
              <a:t>ВОТ ТАК ПРАВИЛЬНО!</a:t>
            </a:r>
          </a:p>
        </p:txBody>
      </p:sp>
      <p:pic>
        <p:nvPicPr>
          <p:cNvPr id="6147" name="Picture 5"/>
          <p:cNvPicPr>
            <a:picLocks noChangeAspect="1" noChangeArrowheads="1"/>
          </p:cNvPicPr>
          <p:nvPr/>
        </p:nvPicPr>
        <p:blipFill>
          <a:blip r:embed="rId2"/>
          <a:srcRect l="2182" t="3029" r="2182" b="3029"/>
          <a:stretch>
            <a:fillRect/>
          </a:stretch>
        </p:blipFill>
        <p:spPr bwMode="auto">
          <a:xfrm>
            <a:off x="142875" y="3143250"/>
            <a:ext cx="4135438" cy="2936875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/>
          <a:srcRect l="2068" t="3006" r="6201" b="3006"/>
          <a:stretch>
            <a:fillRect/>
          </a:stretch>
        </p:blipFill>
        <p:spPr bwMode="auto">
          <a:xfrm>
            <a:off x="4786313" y="1285875"/>
            <a:ext cx="4165600" cy="2928938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</p:pic>
      <p:sp>
        <p:nvSpPr>
          <p:cNvPr id="614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099A43-2B2E-449B-AD24-4E1D47901C5A}" type="slidenum">
              <a:rPr lang="ru-RU" smtClean="0"/>
              <a:pPr>
                <a:defRPr/>
              </a:pPr>
              <a:t>4</a:t>
            </a:fld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1A979EB-52C1-480D-A868-BDD0D2F464EF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643174" y="142852"/>
            <a:ext cx="607223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>
              <a:defRPr/>
            </a:pPr>
            <a:r>
              <a:rPr lang="ru-RU" sz="4000" b="1" i="1" dirty="0">
                <a:ln w="50800"/>
                <a:solidFill>
                  <a:srgbClr val="C00000"/>
                </a:solidFill>
                <a:latin typeface="Georgia" pitchFamily="18" charset="0"/>
              </a:rPr>
              <a:t>Словарные слова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000760" y="1285860"/>
            <a:ext cx="2096728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2214554"/>
            <a:ext cx="1868075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бака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88" y="3143248"/>
            <a:ext cx="182133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Щ</a:t>
            </a:r>
            <a:r>
              <a:rPr lang="ru-RU" sz="4000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нок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5429264"/>
            <a:ext cx="437972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Животные</a:t>
            </a:r>
          </a:p>
        </p:txBody>
      </p:sp>
      <p:sp>
        <p:nvSpPr>
          <p:cNvPr id="8" name="Прямоугольник 7"/>
          <p:cNvSpPr/>
          <p:nvPr/>
        </p:nvSpPr>
        <p:spPr>
          <a:xfrm rot="17992600">
            <a:off x="3292851" y="4792910"/>
            <a:ext cx="71438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2286000" y="6286500"/>
            <a:ext cx="642938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14563" y="6429375"/>
            <a:ext cx="642937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214563" y="6572250"/>
            <a:ext cx="642937" cy="1588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Рисунок 12" descr="140403-00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281781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14607050-color-sketch-of-the-dog-Beagle-breed--Stock-Vector-drawing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38" y="1500188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10973378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3000375"/>
            <a:ext cx="200025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178C18-3632-4C28-9384-E97BC45150D0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42852"/>
            <a:ext cx="8501122" cy="255454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  <a:t>Закрепление умения определять границы слов и предложений, оформлять их при письме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8196" name="Рисунок 3" descr="img25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lum bright="-20000" contrast="20000"/>
          </a:blip>
          <a:srcRect/>
          <a:stretch>
            <a:fillRect/>
          </a:stretch>
        </p:blipFill>
        <p:spPr bwMode="auto">
          <a:xfrm>
            <a:off x="2000250" y="2786063"/>
            <a:ext cx="5429250" cy="4071937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CFF4B9-BEC8-4EAB-8E8E-849E15CFD697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0800000">
            <a:off x="0" y="5500688"/>
            <a:ext cx="927100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 flipH="1" flipV="1">
            <a:off x="500856" y="5142707"/>
            <a:ext cx="714375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10800000">
            <a:off x="857250" y="4786313"/>
            <a:ext cx="927100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1857375" y="4143375"/>
            <a:ext cx="927100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4643438" y="2071688"/>
            <a:ext cx="927100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5715000" y="1357313"/>
            <a:ext cx="927100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6643688" y="2143125"/>
            <a:ext cx="927100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7500938" y="2857500"/>
            <a:ext cx="927100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8216900" y="3643313"/>
            <a:ext cx="927100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0800000">
            <a:off x="3786188" y="2786063"/>
            <a:ext cx="927100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2786063" y="3429000"/>
            <a:ext cx="927100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 flipH="1" flipV="1">
            <a:off x="1429544" y="4499769"/>
            <a:ext cx="714375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2429669" y="3785394"/>
            <a:ext cx="714375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3358356" y="3142457"/>
            <a:ext cx="714375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 flipH="1" flipV="1">
            <a:off x="4358481" y="2428082"/>
            <a:ext cx="714375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 flipH="1" flipV="1">
            <a:off x="5287169" y="1713707"/>
            <a:ext cx="714375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 flipH="1" flipV="1">
            <a:off x="6287294" y="1785144"/>
            <a:ext cx="714375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 flipH="1" flipV="1">
            <a:off x="7144544" y="2499519"/>
            <a:ext cx="714375" cy="1587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 flipH="1" flipV="1">
            <a:off x="8073231" y="3213894"/>
            <a:ext cx="714375" cy="1588"/>
          </a:xfrm>
          <a:prstGeom prst="line">
            <a:avLst/>
          </a:prstGeom>
          <a:ln w="762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0" y="4714884"/>
            <a:ext cx="72936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ко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928662" y="4000504"/>
            <a:ext cx="64793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1857356" y="3429000"/>
            <a:ext cx="98135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зин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2857488" y="2714620"/>
            <a:ext cx="72834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3857620" y="2071678"/>
            <a:ext cx="7681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чи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4714876" y="1357298"/>
            <a:ext cx="699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та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5786446" y="642918"/>
            <a:ext cx="66396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ет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6715140" y="1428736"/>
            <a:ext cx="6735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га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643834" y="2143116"/>
            <a:ext cx="6190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зе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8457915" y="2857496"/>
            <a:ext cx="68608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ту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 rot="5400000" flipH="1" flipV="1">
            <a:off x="1179513" y="4535488"/>
            <a:ext cx="1214437" cy="158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 flipH="1" flipV="1">
            <a:off x="3108325" y="3106738"/>
            <a:ext cx="1214437" cy="1588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6037263" y="1820863"/>
            <a:ext cx="1214437" cy="1587"/>
          </a:xfrm>
          <a:prstGeom prst="line">
            <a:avLst/>
          </a:prstGeom>
          <a:ln w="762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Прямоугольник 34"/>
          <p:cNvSpPr/>
          <p:nvPr/>
        </p:nvSpPr>
        <p:spPr>
          <a:xfrm>
            <a:off x="0" y="0"/>
            <a:ext cx="488948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Игра «Лесенка»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69501E-6 L 0.23976 0.0233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" y="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69686E-8 L 0.20555 0.1273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695 0.00092 L 0.21163 0.220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0.01063 L 0.19305 0.32509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69 0.02033 L 0.19826 0.4179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1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802 -0.02242 L 0.16806 0.52102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3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45 0.05014 L 0.11076 0.62431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" y="2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6.32163E-6 L -0.48038 0.67076 " pathEditMode="relative" ptsTypes="AA">
                                      <p:cBhvr>
                                        <p:cTn id="4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486 -0.0007 L -0.52726 0.5653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" y="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875 -0.02079 L -0.55694 0.4611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56DEAB-BD7F-4674-832E-279705E5FD50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785926"/>
            <a:ext cx="6447599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оза       инка читает</a:t>
            </a:r>
          </a:p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газету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785926"/>
            <a:ext cx="56297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633507" y="1857364"/>
            <a:ext cx="63350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</a:t>
            </a:r>
            <a:endParaRPr lang="ru-RU" sz="44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1785926"/>
            <a:ext cx="489236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Gautami" pitchFamily="34" charset="0"/>
              </a:rPr>
              <a:t>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570990" y="1000108"/>
            <a:ext cx="570990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5009" y="2500307"/>
            <a:ext cx="285752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2.31054E-6 L 0.18021 -0.00532 " pathEditMode="relative" rAng="0" ptsTypes="AA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7 -0.02727 L 0.3875 0.12084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E446B33-DE04-48BB-BE22-DF1CA24537E8}" type="slidenum">
              <a:rPr lang="ru-RU" smtClean="0"/>
              <a:pPr>
                <a:defRPr/>
              </a:pPr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357166"/>
            <a:ext cx="713657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 err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ы</a:t>
            </a:r>
            <a:endParaRPr lang="ru-RU" sz="44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14744" y="1285860"/>
            <a:ext cx="5709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 err="1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и</a:t>
            </a:r>
            <a:endParaRPr lang="ru-RU" sz="4400" b="1" i="1" dirty="0">
              <a:ln w="1905"/>
              <a:solidFill>
                <a:srgbClr val="C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43834" y="357166"/>
            <a:ext cx="5629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57422" y="357166"/>
            <a:ext cx="5389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б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1428736"/>
            <a:ext cx="4892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 err="1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</a:t>
            </a:r>
            <a:endParaRPr lang="ru-RU" sz="4400" b="1" i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142852"/>
            <a:ext cx="5229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в</a:t>
            </a:r>
          </a:p>
        </p:txBody>
      </p:sp>
      <p:sp>
        <p:nvSpPr>
          <p:cNvPr id="11273" name="Rectangle 29"/>
          <p:cNvSpPr>
            <a:spLocks noChangeArrowheads="1"/>
          </p:cNvSpPr>
          <p:nvPr/>
        </p:nvSpPr>
        <p:spPr bwMode="auto">
          <a:xfrm>
            <a:off x="6643688" y="357188"/>
            <a:ext cx="642937" cy="642937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74" name="Line 8"/>
          <p:cNvSpPr>
            <a:spLocks/>
          </p:cNvSpPr>
          <p:nvPr/>
        </p:nvSpPr>
        <p:spPr bwMode="auto">
          <a:xfrm rot="360134" flipV="1">
            <a:off x="1644650" y="1311275"/>
            <a:ext cx="501650" cy="46038"/>
          </a:xfrm>
          <a:custGeom>
            <a:avLst/>
            <a:gdLst>
              <a:gd name="T0" fmla="*/ 244610 w 839730"/>
              <a:gd name="T1" fmla="*/ 0 h 172463"/>
              <a:gd name="T2" fmla="*/ 489221 w 839730"/>
              <a:gd name="T3" fmla="*/ 24029 h 172463"/>
              <a:gd name="T4" fmla="*/ 244610 w 839730"/>
              <a:gd name="T5" fmla="*/ 48060 h 172463"/>
              <a:gd name="T6" fmla="*/ 0 w 839730"/>
              <a:gd name="T7" fmla="*/ 24029 h 172463"/>
              <a:gd name="T8" fmla="*/ 0 w 839730"/>
              <a:gd name="T9" fmla="*/ 0 h 172463"/>
              <a:gd name="T10" fmla="*/ 489221 w 839730"/>
              <a:gd name="T11" fmla="*/ 48060 h 17246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839730"/>
              <a:gd name="T19" fmla="*/ 0 h 172463"/>
              <a:gd name="T20" fmla="*/ 839730 w 839730"/>
              <a:gd name="T21" fmla="*/ 172463 h 172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9730" h="172463">
                <a:moveTo>
                  <a:pt x="0" y="0"/>
                </a:moveTo>
                <a:lnTo>
                  <a:pt x="839730" y="172463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5" name="Rectangle 29"/>
          <p:cNvSpPr>
            <a:spLocks noChangeArrowheads="1"/>
          </p:cNvSpPr>
          <p:nvPr/>
        </p:nvSpPr>
        <p:spPr bwMode="auto">
          <a:xfrm>
            <a:off x="2571750" y="1571625"/>
            <a:ext cx="642938" cy="642938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76" name="Rectangle 29"/>
          <p:cNvSpPr>
            <a:spLocks noChangeArrowheads="1"/>
          </p:cNvSpPr>
          <p:nvPr/>
        </p:nvSpPr>
        <p:spPr bwMode="auto">
          <a:xfrm>
            <a:off x="3429000" y="285750"/>
            <a:ext cx="642938" cy="642938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77" name="Rectangle 29"/>
          <p:cNvSpPr>
            <a:spLocks noChangeArrowheads="1"/>
          </p:cNvSpPr>
          <p:nvPr/>
        </p:nvSpPr>
        <p:spPr bwMode="auto">
          <a:xfrm>
            <a:off x="1571625" y="1000125"/>
            <a:ext cx="642938" cy="642938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78" name="Rectangle 29"/>
          <p:cNvSpPr>
            <a:spLocks noChangeArrowheads="1"/>
          </p:cNvSpPr>
          <p:nvPr/>
        </p:nvSpPr>
        <p:spPr bwMode="auto">
          <a:xfrm>
            <a:off x="4714875" y="928688"/>
            <a:ext cx="642938" cy="642937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79" name="Rectangle 29"/>
          <p:cNvSpPr>
            <a:spLocks noChangeArrowheads="1"/>
          </p:cNvSpPr>
          <p:nvPr/>
        </p:nvSpPr>
        <p:spPr bwMode="auto">
          <a:xfrm>
            <a:off x="7929563" y="1571625"/>
            <a:ext cx="642937" cy="642938"/>
          </a:xfrm>
          <a:prstGeom prst="rect">
            <a:avLst/>
          </a:prstGeom>
          <a:noFill/>
          <a:ln w="38103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1280" name="Line 8"/>
          <p:cNvSpPr>
            <a:spLocks/>
          </p:cNvSpPr>
          <p:nvPr/>
        </p:nvSpPr>
        <p:spPr bwMode="auto">
          <a:xfrm rot="360134" flipV="1">
            <a:off x="3502025" y="596900"/>
            <a:ext cx="501650" cy="46038"/>
          </a:xfrm>
          <a:custGeom>
            <a:avLst/>
            <a:gdLst>
              <a:gd name="T0" fmla="*/ 244610 w 839730"/>
              <a:gd name="T1" fmla="*/ 0 h 172463"/>
              <a:gd name="T2" fmla="*/ 489221 w 839730"/>
              <a:gd name="T3" fmla="*/ 24029 h 172463"/>
              <a:gd name="T4" fmla="*/ 244610 w 839730"/>
              <a:gd name="T5" fmla="*/ 48060 h 172463"/>
              <a:gd name="T6" fmla="*/ 0 w 839730"/>
              <a:gd name="T7" fmla="*/ 24029 h 172463"/>
              <a:gd name="T8" fmla="*/ 0 w 839730"/>
              <a:gd name="T9" fmla="*/ 0 h 172463"/>
              <a:gd name="T10" fmla="*/ 489221 w 839730"/>
              <a:gd name="T11" fmla="*/ 48060 h 17246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839730"/>
              <a:gd name="T19" fmla="*/ 0 h 172463"/>
              <a:gd name="T20" fmla="*/ 839730 w 839730"/>
              <a:gd name="T21" fmla="*/ 172463 h 172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9730" h="172463">
                <a:moveTo>
                  <a:pt x="0" y="0"/>
                </a:moveTo>
                <a:lnTo>
                  <a:pt x="839730" y="172463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1" name="Line 8"/>
          <p:cNvSpPr>
            <a:spLocks/>
          </p:cNvSpPr>
          <p:nvPr/>
        </p:nvSpPr>
        <p:spPr bwMode="auto">
          <a:xfrm rot="360134" flipV="1">
            <a:off x="6716713" y="668338"/>
            <a:ext cx="501650" cy="46037"/>
          </a:xfrm>
          <a:custGeom>
            <a:avLst/>
            <a:gdLst>
              <a:gd name="T0" fmla="*/ 244610 w 839730"/>
              <a:gd name="T1" fmla="*/ 0 h 172463"/>
              <a:gd name="T2" fmla="*/ 489221 w 839730"/>
              <a:gd name="T3" fmla="*/ 24029 h 172463"/>
              <a:gd name="T4" fmla="*/ 244610 w 839730"/>
              <a:gd name="T5" fmla="*/ 48060 h 172463"/>
              <a:gd name="T6" fmla="*/ 0 w 839730"/>
              <a:gd name="T7" fmla="*/ 24029 h 172463"/>
              <a:gd name="T8" fmla="*/ 0 w 839730"/>
              <a:gd name="T9" fmla="*/ 0 h 172463"/>
              <a:gd name="T10" fmla="*/ 489221 w 839730"/>
              <a:gd name="T11" fmla="*/ 48060 h 17246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839730"/>
              <a:gd name="T19" fmla="*/ 0 h 172463"/>
              <a:gd name="T20" fmla="*/ 839730 w 839730"/>
              <a:gd name="T21" fmla="*/ 172463 h 172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9730" h="172463">
                <a:moveTo>
                  <a:pt x="0" y="0"/>
                </a:moveTo>
                <a:lnTo>
                  <a:pt x="839730" y="172463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2" name="Line 8"/>
          <p:cNvSpPr>
            <a:spLocks/>
          </p:cNvSpPr>
          <p:nvPr/>
        </p:nvSpPr>
        <p:spPr bwMode="auto">
          <a:xfrm rot="360134" flipV="1">
            <a:off x="6716713" y="811213"/>
            <a:ext cx="501650" cy="46037"/>
          </a:xfrm>
          <a:custGeom>
            <a:avLst/>
            <a:gdLst>
              <a:gd name="T0" fmla="*/ 244610 w 839730"/>
              <a:gd name="T1" fmla="*/ 0 h 172463"/>
              <a:gd name="T2" fmla="*/ 489221 w 839730"/>
              <a:gd name="T3" fmla="*/ 24029 h 172463"/>
              <a:gd name="T4" fmla="*/ 244610 w 839730"/>
              <a:gd name="T5" fmla="*/ 48060 h 172463"/>
              <a:gd name="T6" fmla="*/ 0 w 839730"/>
              <a:gd name="T7" fmla="*/ 24029 h 172463"/>
              <a:gd name="T8" fmla="*/ 0 w 839730"/>
              <a:gd name="T9" fmla="*/ 0 h 172463"/>
              <a:gd name="T10" fmla="*/ 489221 w 839730"/>
              <a:gd name="T11" fmla="*/ 48060 h 17246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839730"/>
              <a:gd name="T19" fmla="*/ 0 h 172463"/>
              <a:gd name="T20" fmla="*/ 839730 w 839730"/>
              <a:gd name="T21" fmla="*/ 172463 h 172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9730" h="172463">
                <a:moveTo>
                  <a:pt x="0" y="0"/>
                </a:moveTo>
                <a:lnTo>
                  <a:pt x="839730" y="172463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Line 8"/>
          <p:cNvSpPr>
            <a:spLocks/>
          </p:cNvSpPr>
          <p:nvPr/>
        </p:nvSpPr>
        <p:spPr bwMode="auto">
          <a:xfrm rot="360134" flipV="1">
            <a:off x="4787900" y="1311275"/>
            <a:ext cx="501650" cy="46038"/>
          </a:xfrm>
          <a:custGeom>
            <a:avLst/>
            <a:gdLst>
              <a:gd name="T0" fmla="*/ 244610 w 839730"/>
              <a:gd name="T1" fmla="*/ 0 h 172463"/>
              <a:gd name="T2" fmla="*/ 489221 w 839730"/>
              <a:gd name="T3" fmla="*/ 24029 h 172463"/>
              <a:gd name="T4" fmla="*/ 244610 w 839730"/>
              <a:gd name="T5" fmla="*/ 48060 h 172463"/>
              <a:gd name="T6" fmla="*/ 0 w 839730"/>
              <a:gd name="T7" fmla="*/ 24029 h 172463"/>
              <a:gd name="T8" fmla="*/ 0 w 839730"/>
              <a:gd name="T9" fmla="*/ 0 h 172463"/>
              <a:gd name="T10" fmla="*/ 489221 w 839730"/>
              <a:gd name="T11" fmla="*/ 48060 h 17246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839730"/>
              <a:gd name="T19" fmla="*/ 0 h 172463"/>
              <a:gd name="T20" fmla="*/ 839730 w 839730"/>
              <a:gd name="T21" fmla="*/ 172463 h 172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9730" h="172463">
                <a:moveTo>
                  <a:pt x="0" y="0"/>
                </a:moveTo>
                <a:lnTo>
                  <a:pt x="839730" y="172463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Line 8"/>
          <p:cNvSpPr>
            <a:spLocks/>
          </p:cNvSpPr>
          <p:nvPr/>
        </p:nvSpPr>
        <p:spPr bwMode="auto">
          <a:xfrm rot="360134" flipV="1">
            <a:off x="4787900" y="1168400"/>
            <a:ext cx="501650" cy="46038"/>
          </a:xfrm>
          <a:custGeom>
            <a:avLst/>
            <a:gdLst>
              <a:gd name="T0" fmla="*/ 244610 w 839730"/>
              <a:gd name="T1" fmla="*/ 0 h 172463"/>
              <a:gd name="T2" fmla="*/ 489221 w 839730"/>
              <a:gd name="T3" fmla="*/ 24029 h 172463"/>
              <a:gd name="T4" fmla="*/ 244610 w 839730"/>
              <a:gd name="T5" fmla="*/ 48060 h 172463"/>
              <a:gd name="T6" fmla="*/ 0 w 839730"/>
              <a:gd name="T7" fmla="*/ 24029 h 172463"/>
              <a:gd name="T8" fmla="*/ 0 w 839730"/>
              <a:gd name="T9" fmla="*/ 0 h 172463"/>
              <a:gd name="T10" fmla="*/ 489221 w 839730"/>
              <a:gd name="T11" fmla="*/ 48060 h 17246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5898240 60000 65536"/>
              <a:gd name="T17" fmla="*/ 17694720 60000 65536"/>
              <a:gd name="T18" fmla="*/ 0 w 839730"/>
              <a:gd name="T19" fmla="*/ 0 h 172463"/>
              <a:gd name="T20" fmla="*/ 839730 w 839730"/>
              <a:gd name="T21" fmla="*/ 172463 h 17246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839730" h="172463">
                <a:moveTo>
                  <a:pt x="0" y="0"/>
                </a:moveTo>
                <a:lnTo>
                  <a:pt x="839730" y="172463"/>
                </a:lnTo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5" name="Oval 40"/>
          <p:cNvSpPr>
            <a:spLocks/>
          </p:cNvSpPr>
          <p:nvPr/>
        </p:nvSpPr>
        <p:spPr bwMode="auto">
          <a:xfrm>
            <a:off x="3643313" y="357188"/>
            <a:ext cx="142875" cy="152400"/>
          </a:xfrm>
          <a:custGeom>
            <a:avLst/>
            <a:gdLst>
              <a:gd name="T0" fmla="*/ 17441 w 228600"/>
              <a:gd name="T1" fmla="*/ 0 h 152403"/>
              <a:gd name="T2" fmla="*/ 34882 w 228600"/>
              <a:gd name="T3" fmla="*/ 76136 h 152403"/>
              <a:gd name="T4" fmla="*/ 17441 w 228600"/>
              <a:gd name="T5" fmla="*/ 152208 h 152403"/>
              <a:gd name="T6" fmla="*/ 0 w 228600"/>
              <a:gd name="T7" fmla="*/ 76136 h 152403"/>
              <a:gd name="T8" fmla="*/ 5109 w 228600"/>
              <a:gd name="T9" fmla="*/ 22319 h 152403"/>
              <a:gd name="T10" fmla="*/ 5109 w 228600"/>
              <a:gd name="T11" fmla="*/ 129889 h 152403"/>
              <a:gd name="T12" fmla="*/ 29774 w 228600"/>
              <a:gd name="T13" fmla="*/ 129889 h 152403"/>
              <a:gd name="T14" fmla="*/ 29774 w 228600"/>
              <a:gd name="T15" fmla="*/ 22319 h 152403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33478 w 228600"/>
              <a:gd name="T25" fmla="*/ 22319 h 152403"/>
              <a:gd name="T26" fmla="*/ 195122 w 228600"/>
              <a:gd name="T27" fmla="*/ 130084 h 1524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8600" h="152403">
                <a:moveTo>
                  <a:pt x="0" y="76202"/>
                </a:moveTo>
                <a:lnTo>
                  <a:pt x="0" y="76202"/>
                </a:lnTo>
                <a:cubicBezTo>
                  <a:pt x="0" y="34116"/>
                  <a:pt x="51173" y="0"/>
                  <a:pt x="114299" y="0"/>
                </a:cubicBezTo>
                <a:cubicBezTo>
                  <a:pt x="177426" y="0"/>
                  <a:pt x="228600" y="34116"/>
                  <a:pt x="228600" y="76202"/>
                </a:cubicBezTo>
                <a:cubicBezTo>
                  <a:pt x="228600" y="118287"/>
                  <a:pt x="177426" y="152403"/>
                  <a:pt x="114300" y="152404"/>
                </a:cubicBezTo>
                <a:cubicBezTo>
                  <a:pt x="51173" y="152404"/>
                  <a:pt x="0" y="118287"/>
                  <a:pt x="0" y="76202"/>
                </a:cubicBezTo>
                <a:close/>
              </a:path>
            </a:pathLst>
          </a:custGeom>
          <a:solidFill>
            <a:srgbClr val="000000"/>
          </a:solidFill>
          <a:ln w="952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6" name="Oval 40"/>
          <p:cNvSpPr>
            <a:spLocks/>
          </p:cNvSpPr>
          <p:nvPr/>
        </p:nvSpPr>
        <p:spPr bwMode="auto">
          <a:xfrm>
            <a:off x="6858000" y="428625"/>
            <a:ext cx="142875" cy="152400"/>
          </a:xfrm>
          <a:custGeom>
            <a:avLst/>
            <a:gdLst>
              <a:gd name="T0" fmla="*/ 17441 w 228600"/>
              <a:gd name="T1" fmla="*/ 0 h 152403"/>
              <a:gd name="T2" fmla="*/ 34882 w 228600"/>
              <a:gd name="T3" fmla="*/ 76136 h 152403"/>
              <a:gd name="T4" fmla="*/ 17441 w 228600"/>
              <a:gd name="T5" fmla="*/ 152208 h 152403"/>
              <a:gd name="T6" fmla="*/ 0 w 228600"/>
              <a:gd name="T7" fmla="*/ 76136 h 152403"/>
              <a:gd name="T8" fmla="*/ 5109 w 228600"/>
              <a:gd name="T9" fmla="*/ 22319 h 152403"/>
              <a:gd name="T10" fmla="*/ 5109 w 228600"/>
              <a:gd name="T11" fmla="*/ 129889 h 152403"/>
              <a:gd name="T12" fmla="*/ 29774 w 228600"/>
              <a:gd name="T13" fmla="*/ 129889 h 152403"/>
              <a:gd name="T14" fmla="*/ 29774 w 228600"/>
              <a:gd name="T15" fmla="*/ 22319 h 152403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33478 w 228600"/>
              <a:gd name="T25" fmla="*/ 22319 h 152403"/>
              <a:gd name="T26" fmla="*/ 195122 w 228600"/>
              <a:gd name="T27" fmla="*/ 130084 h 1524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28600" h="152403">
                <a:moveTo>
                  <a:pt x="0" y="76202"/>
                </a:moveTo>
                <a:lnTo>
                  <a:pt x="0" y="76202"/>
                </a:lnTo>
                <a:cubicBezTo>
                  <a:pt x="0" y="34116"/>
                  <a:pt x="51173" y="0"/>
                  <a:pt x="114299" y="0"/>
                </a:cubicBezTo>
                <a:cubicBezTo>
                  <a:pt x="177426" y="0"/>
                  <a:pt x="228600" y="34116"/>
                  <a:pt x="228600" y="76202"/>
                </a:cubicBezTo>
                <a:cubicBezTo>
                  <a:pt x="228600" y="118287"/>
                  <a:pt x="177426" y="152403"/>
                  <a:pt x="114300" y="152404"/>
                </a:cubicBezTo>
                <a:cubicBezTo>
                  <a:pt x="51173" y="152404"/>
                  <a:pt x="0" y="118287"/>
                  <a:pt x="0" y="76202"/>
                </a:cubicBezTo>
                <a:close/>
              </a:path>
            </a:pathLst>
          </a:custGeom>
          <a:solidFill>
            <a:srgbClr val="000000"/>
          </a:solidFill>
          <a:ln w="9528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7" name="Oval 7"/>
          <p:cNvSpPr>
            <a:spLocks/>
          </p:cNvSpPr>
          <p:nvPr/>
        </p:nvSpPr>
        <p:spPr bwMode="auto">
          <a:xfrm>
            <a:off x="2643188" y="1643063"/>
            <a:ext cx="428625" cy="428625"/>
          </a:xfrm>
          <a:custGeom>
            <a:avLst/>
            <a:gdLst>
              <a:gd name="T0" fmla="*/ 214314 w 685800"/>
              <a:gd name="T1" fmla="*/ 0 h 609603"/>
              <a:gd name="T2" fmla="*/ 428628 w 685800"/>
              <a:gd name="T3" fmla="*/ 214303 h 609603"/>
              <a:gd name="T4" fmla="*/ 214314 w 685800"/>
              <a:gd name="T5" fmla="*/ 428596 h 609603"/>
              <a:gd name="T6" fmla="*/ 0 w 685800"/>
              <a:gd name="T7" fmla="*/ 214303 h 609603"/>
              <a:gd name="T8" fmla="*/ 62771 w 685800"/>
              <a:gd name="T9" fmla="*/ 62771 h 609603"/>
              <a:gd name="T10" fmla="*/ 62771 w 685800"/>
              <a:gd name="T11" fmla="*/ 365825 h 609603"/>
              <a:gd name="T12" fmla="*/ 365857 w 685800"/>
              <a:gd name="T13" fmla="*/ 365825 h 609603"/>
              <a:gd name="T14" fmla="*/ 365857 w 685800"/>
              <a:gd name="T15" fmla="*/ 62771 h 609603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00433 w 685800"/>
              <a:gd name="T25" fmla="*/ 89274 h 609603"/>
              <a:gd name="T26" fmla="*/ 585367 w 685800"/>
              <a:gd name="T27" fmla="*/ 520329 h 6096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85800" h="609603">
                <a:moveTo>
                  <a:pt x="0" y="304802"/>
                </a:moveTo>
                <a:lnTo>
                  <a:pt x="0" y="304802"/>
                </a:lnTo>
                <a:cubicBezTo>
                  <a:pt x="0" y="136464"/>
                  <a:pt x="153521" y="0"/>
                  <a:pt x="342900" y="0"/>
                </a:cubicBezTo>
                <a:cubicBezTo>
                  <a:pt x="342900" y="0"/>
                  <a:pt x="342900" y="0"/>
                  <a:pt x="342900" y="0"/>
                </a:cubicBezTo>
                <a:cubicBezTo>
                  <a:pt x="532279" y="0"/>
                  <a:pt x="685801" y="136464"/>
                  <a:pt x="685801" y="304802"/>
                </a:cubicBezTo>
                <a:cubicBezTo>
                  <a:pt x="685801" y="304802"/>
                  <a:pt x="685800" y="304802"/>
                  <a:pt x="685800" y="304802"/>
                </a:cubicBezTo>
                <a:lnTo>
                  <a:pt x="685801" y="304803"/>
                </a:lnTo>
                <a:cubicBezTo>
                  <a:pt x="685801" y="473140"/>
                  <a:pt x="532279" y="609604"/>
                  <a:pt x="342901" y="609605"/>
                </a:cubicBezTo>
                <a:cubicBezTo>
                  <a:pt x="153522" y="609605"/>
                  <a:pt x="1" y="473140"/>
                  <a:pt x="1" y="304803"/>
                </a:cubicBezTo>
                <a:close/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88" name="Oval 7"/>
          <p:cNvSpPr>
            <a:spLocks/>
          </p:cNvSpPr>
          <p:nvPr/>
        </p:nvSpPr>
        <p:spPr bwMode="auto">
          <a:xfrm>
            <a:off x="8072438" y="1643063"/>
            <a:ext cx="428625" cy="428625"/>
          </a:xfrm>
          <a:custGeom>
            <a:avLst/>
            <a:gdLst>
              <a:gd name="T0" fmla="*/ 214314 w 685800"/>
              <a:gd name="T1" fmla="*/ 0 h 609603"/>
              <a:gd name="T2" fmla="*/ 428628 w 685800"/>
              <a:gd name="T3" fmla="*/ 214303 h 609603"/>
              <a:gd name="T4" fmla="*/ 214314 w 685800"/>
              <a:gd name="T5" fmla="*/ 428596 h 609603"/>
              <a:gd name="T6" fmla="*/ 0 w 685800"/>
              <a:gd name="T7" fmla="*/ 214303 h 609603"/>
              <a:gd name="T8" fmla="*/ 62771 w 685800"/>
              <a:gd name="T9" fmla="*/ 62771 h 609603"/>
              <a:gd name="T10" fmla="*/ 62771 w 685800"/>
              <a:gd name="T11" fmla="*/ 365825 h 609603"/>
              <a:gd name="T12" fmla="*/ 365857 w 685800"/>
              <a:gd name="T13" fmla="*/ 365825 h 609603"/>
              <a:gd name="T14" fmla="*/ 365857 w 685800"/>
              <a:gd name="T15" fmla="*/ 62771 h 609603"/>
              <a:gd name="T16" fmla="*/ 17694720 60000 65536"/>
              <a:gd name="T17" fmla="*/ 0 60000 65536"/>
              <a:gd name="T18" fmla="*/ 5898240 60000 65536"/>
              <a:gd name="T19" fmla="*/ 11796480 60000 65536"/>
              <a:gd name="T20" fmla="*/ 17694720 60000 65536"/>
              <a:gd name="T21" fmla="*/ 5898240 60000 65536"/>
              <a:gd name="T22" fmla="*/ 5898240 60000 65536"/>
              <a:gd name="T23" fmla="*/ 17694720 60000 65536"/>
              <a:gd name="T24" fmla="*/ 100433 w 685800"/>
              <a:gd name="T25" fmla="*/ 89274 h 609603"/>
              <a:gd name="T26" fmla="*/ 585367 w 685800"/>
              <a:gd name="T27" fmla="*/ 520329 h 60960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85800" h="609603">
                <a:moveTo>
                  <a:pt x="0" y="304802"/>
                </a:moveTo>
                <a:lnTo>
                  <a:pt x="0" y="304802"/>
                </a:lnTo>
                <a:cubicBezTo>
                  <a:pt x="0" y="136464"/>
                  <a:pt x="153521" y="0"/>
                  <a:pt x="342900" y="0"/>
                </a:cubicBezTo>
                <a:cubicBezTo>
                  <a:pt x="342900" y="0"/>
                  <a:pt x="342900" y="0"/>
                  <a:pt x="342900" y="0"/>
                </a:cubicBezTo>
                <a:cubicBezTo>
                  <a:pt x="532279" y="0"/>
                  <a:pt x="685801" y="136464"/>
                  <a:pt x="685801" y="304802"/>
                </a:cubicBezTo>
                <a:cubicBezTo>
                  <a:pt x="685801" y="304802"/>
                  <a:pt x="685800" y="304802"/>
                  <a:pt x="685800" y="304802"/>
                </a:cubicBezTo>
                <a:lnTo>
                  <a:pt x="685801" y="304803"/>
                </a:lnTo>
                <a:cubicBezTo>
                  <a:pt x="685801" y="473140"/>
                  <a:pt x="532279" y="609604"/>
                  <a:pt x="342901" y="609605"/>
                </a:cubicBezTo>
                <a:cubicBezTo>
                  <a:pt x="153522" y="609605"/>
                  <a:pt x="1" y="473140"/>
                  <a:pt x="1" y="304803"/>
                </a:cubicBezTo>
                <a:close/>
              </a:path>
            </a:pathLst>
          </a:custGeom>
          <a:noFill/>
          <a:ln w="5715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5400000" flipH="1" flipV="1">
            <a:off x="2821781" y="1321594"/>
            <a:ext cx="214313" cy="142875"/>
          </a:xfrm>
          <a:prstGeom prst="line">
            <a:avLst/>
          </a:prstGeom>
          <a:ln w="571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4643438" y="1714488"/>
            <a:ext cx="55015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i="1" dirty="0">
                <a:ln w="1905"/>
                <a:solidFill>
                  <a:srgbClr val="0066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214282" y="2786058"/>
            <a:ext cx="687592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«Кирпичики» устной речи - 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6786578" y="2786058"/>
            <a:ext cx="1957587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звуки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214282" y="3643314"/>
            <a:ext cx="79881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b="1" dirty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«Кирпичики» письменной речи - </a:t>
            </a:r>
            <a:endParaRPr lang="ru-RU" sz="4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858016" y="4214818"/>
            <a:ext cx="2143536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i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Georgia" pitchFamily="18" charset="0"/>
              </a:rPr>
              <a:t>буквы</a:t>
            </a:r>
          </a:p>
        </p:txBody>
      </p:sp>
      <p:pic>
        <p:nvPicPr>
          <p:cNvPr id="36" name="Рисунок 35" descr="img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428625" y="4357688"/>
            <a:ext cx="216058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6c5c2aab3596d137316d249a1a34bc1c_X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3286125" y="4357688"/>
            <a:ext cx="279876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1577</TotalTime>
  <Words>131</Words>
  <Application>Microsoft Office PowerPoint</Application>
  <PresentationFormat>Экран (4:3)</PresentationFormat>
  <Paragraphs>62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Шары</vt:lpstr>
      <vt:lpstr>Слайд 1</vt:lpstr>
      <vt:lpstr>Слайд 2</vt:lpstr>
      <vt:lpstr>ВОТ ТАК ПРАВИЛЬНО!</vt:lpstr>
      <vt:lpstr>ВОТ ТАК ПРАВИЛЬНО!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УПОТРЕБЛ</dc:title>
  <dc:creator>Татьяна</dc:creator>
  <cp:lastModifiedBy>Одномайлова</cp:lastModifiedBy>
  <cp:revision>155</cp:revision>
  <dcterms:created xsi:type="dcterms:W3CDTF">2007-10-17T13:52:10Z</dcterms:created>
  <dcterms:modified xsi:type="dcterms:W3CDTF">2018-02-06T18:37:10Z</dcterms:modified>
</cp:coreProperties>
</file>