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6" r:id="rId3"/>
    <p:sldId id="282" r:id="rId4"/>
    <p:sldId id="264" r:id="rId5"/>
    <p:sldId id="257" r:id="rId6"/>
    <p:sldId id="286" r:id="rId7"/>
    <p:sldId id="287" r:id="rId8"/>
    <p:sldId id="288" r:id="rId9"/>
    <p:sldId id="289" r:id="rId10"/>
    <p:sldId id="290" r:id="rId11"/>
    <p:sldId id="293" r:id="rId12"/>
    <p:sldId id="281" r:id="rId13"/>
    <p:sldId id="279" r:id="rId14"/>
    <p:sldId id="285" r:id="rId15"/>
    <p:sldId id="272" r:id="rId16"/>
    <p:sldId id="280" r:id="rId17"/>
    <p:sldId id="29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71" autoAdjust="0"/>
    <p:restoredTop sz="94660"/>
  </p:normalViewPr>
  <p:slideViewPr>
    <p:cSldViewPr>
      <p:cViewPr varScale="1">
        <p:scale>
          <a:sx n="66" d="100"/>
          <a:sy n="66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2EDD030-D607-4C71-A250-FCF19A55A38F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00D692E-BC7D-470E-9512-765B70420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A879E-630D-491E-BD04-E0C11A11D404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1FD08-0DDA-4E3F-9D71-BEB67A38B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EDE55-F1ED-4C05-B2C7-6F252A82AECA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0CDE5-E8F4-4608-98CD-92519A9B2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C29EB-27BD-4ECF-B31F-BE4B14F54BDD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4A021-213A-4DBA-B914-36363BBFC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EE0434-220E-4015-8D56-7D47C4C1A0EF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884B94-13E0-46AD-A403-667FCED11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DC40B7-AF67-4441-A5B7-DCCE2239BC4D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0FA50C-F47B-4B29-8F6E-AF653E0FDB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4E6D5F-E616-41F4-88D5-5D3682FD753D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47A7F6-9EAC-4F3A-8D58-FC4276CF0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28B318-F3F8-4D3B-B271-051DC01CA2FE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BF7D85-4C6A-4060-835C-4CA738829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0F5A3-2D2E-4ED6-9FB5-CF71C82B5E14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1F9E8-C66D-4F7D-BD3D-4887353C5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AF529A-EDAC-4D39-9421-1EA32919A2A7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6B7377-7BCA-4FD9-A668-6AF75482E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B12477F-20C6-44E5-9FAC-1422E7C8D8FA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A0DE1EE-4A1B-49D4-9FC2-ED3FC63FD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EDB6882-8CF8-4912-B1C7-6C9A05EE5363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2F7D289-C551-4DD4-80B6-08CFF7651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5" r:id="rId3"/>
    <p:sldLayoutId id="2147483806" r:id="rId4"/>
    <p:sldLayoutId id="2147483807" r:id="rId5"/>
    <p:sldLayoutId id="2147483808" r:id="rId6"/>
    <p:sldLayoutId id="2147483802" r:id="rId7"/>
    <p:sldLayoutId id="2147483809" r:id="rId8"/>
    <p:sldLayoutId id="2147483810" r:id="rId9"/>
    <p:sldLayoutId id="2147483801" r:id="rId10"/>
    <p:sldLayoutId id="2147483800" r:id="rId11"/>
  </p:sldLayoutIdLst>
  <p:transition>
    <p:rand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357298"/>
            <a:ext cx="6786610" cy="17081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борник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математических загадок и задач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Творческий    проект </a:t>
            </a:r>
            <a:endParaRPr lang="ru-RU" sz="3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00142" y="3614882"/>
            <a:ext cx="7772400" cy="1200150"/>
          </a:xfrm>
        </p:spPr>
        <p:txBody>
          <a:bodyPr>
            <a:normAutofit/>
          </a:bodyPr>
          <a:lstStyle/>
          <a:p>
            <a:pPr marR="0"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Милованова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Алина Александровна</a:t>
            </a:r>
          </a:p>
          <a:p>
            <a:pPr marR="0" eaLnBrk="1" hangingPunct="1">
              <a:lnSpc>
                <a:spcPct val="80000"/>
              </a:lnSpc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Проектный руководитель: Созыкина Людмила Васильевна </a:t>
            </a:r>
          </a:p>
        </p:txBody>
      </p:sp>
      <p:pic>
        <p:nvPicPr>
          <p:cNvPr id="13315" name="Picture 2" descr="https://encrypted-tbn1.gstatic.com/images?q=tbn:ANd9GcQ9MeZoZ_kmiyudd3rcWivh6IWG1ObnRo3E-s6D8dXxIfz35Y70-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713" y="4797425"/>
            <a:ext cx="16652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728" y="500042"/>
            <a:ext cx="5814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Муниципальное общеобразовательное учреждение 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Подовинновская</a:t>
            </a:r>
            <a:r>
              <a:rPr lang="ru-RU" dirty="0" smtClean="0"/>
              <a:t> СОШ »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803" y="0"/>
            <a:ext cx="7754937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595" y="620688"/>
            <a:ext cx="8167664" cy="39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614242"/>
            <a:ext cx="8536418" cy="2487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0971484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82296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7" y="1000108"/>
            <a:ext cx="5442246" cy="335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5984" y="5380672"/>
            <a:ext cx="80197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ru-RU" b="1" i="1" dirty="0" smtClean="0"/>
              <a:t>Маша </a:t>
            </a:r>
            <a:r>
              <a:rPr lang="ru-RU" dirty="0" smtClean="0"/>
              <a:t>играет на рояле и изучает английский;</a:t>
            </a:r>
          </a:p>
          <a:p>
            <a:r>
              <a:rPr lang="ru-RU" b="1" i="1" dirty="0" smtClean="0"/>
              <a:t>Оля</a:t>
            </a:r>
            <a:r>
              <a:rPr lang="ru-RU" dirty="0" smtClean="0"/>
              <a:t> играет на виолончели и изучает немецкий;</a:t>
            </a:r>
          </a:p>
          <a:p>
            <a:r>
              <a:rPr lang="ru-RU" b="1" i="1" dirty="0" smtClean="0"/>
              <a:t>Лена</a:t>
            </a:r>
            <a:r>
              <a:rPr lang="ru-RU" dirty="0" smtClean="0"/>
              <a:t> играет на скрипке и изучает французский язык;</a:t>
            </a:r>
          </a:p>
          <a:p>
            <a:r>
              <a:rPr lang="ru-RU" b="1" i="1" dirty="0" smtClean="0"/>
              <a:t>Валя</a:t>
            </a:r>
            <a:r>
              <a:rPr lang="ru-RU" dirty="0" smtClean="0"/>
              <a:t> играет на арфе и изучает итальянский язык.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60" y="928670"/>
            <a:ext cx="2428860" cy="320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4286256"/>
            <a:ext cx="8132763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1727334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14282" y="857232"/>
            <a:ext cx="671517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sz="2400" i="1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Обитаемый остров" и "Стиляги"</a:t>
            </a:r>
            <a:endParaRPr kumimoji="0" lang="ru-RU" sz="2400" i="1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Некоторые ребята 7 класса любят ходить в кино. Известно, что 15 ребят смотрели фильм «Обитаемый остров»,  11 человек – фильм «Стиляги», из них 6 смотрели и  «Обитаемый остров», и «Стиляги».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человек смотрели только фильм «Стиляги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»?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6187" y="0"/>
            <a:ext cx="79598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Круги Эйлера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 на пересечение или объединение множеств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u="sng" dirty="0" smtClean="0"/>
              <a:t/>
            </a:r>
            <a:br>
              <a:rPr lang="ru-RU" b="1" u="sng" dirty="0" smtClean="0"/>
            </a:br>
            <a:endParaRPr lang="ru-RU" dirty="0"/>
          </a:p>
        </p:txBody>
      </p:sp>
      <p:pic>
        <p:nvPicPr>
          <p:cNvPr id="6" name="Picture 2" descr="https://lh5.ggpht.com/svnhhYmQr8JkOlq_aKyEa7MRlgau6xTIV6w9_zZ_xJTsLoAtOweLvE3fguNqD4q8bmw=w1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10871" y="1500174"/>
            <a:ext cx="223312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://www.soloby.ru/?qa=blob&amp;qa_blobid=105496574565957600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357562"/>
            <a:ext cx="4791073" cy="1533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4643446"/>
            <a:ext cx="79296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человек, которые смотрели фильмы «Обитаемый остров» и «Стиляги», помещаем в пересечение множеств.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 – 6 = 9 – человек, которые смотрели только «Обитаемый остров».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 – 6 = 5 – человек, которые смотрели только «Стиляги».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000558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7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1. На березе созрели три яблока, а на дубе – два. Сколько яблок созрело?</a:t>
            </a:r>
          </a:p>
          <a:p>
            <a:pPr eaLnBrk="1" hangingPunct="1"/>
            <a:r>
              <a:rPr lang="ru-RU" sz="2400" dirty="0" smtClean="0"/>
              <a:t>2. Что нужно делать ,когда видишь зеленого человечка?</a:t>
            </a:r>
          </a:p>
          <a:p>
            <a:pPr eaLnBrk="1" hangingPunct="1"/>
            <a:r>
              <a:rPr lang="ru-RU" sz="2400" dirty="0" smtClean="0"/>
              <a:t>3. Сколько в пустом стакане земляничек?</a:t>
            </a:r>
          </a:p>
          <a:p>
            <a:pPr eaLnBrk="1" hangingPunct="1"/>
            <a:r>
              <a:rPr lang="ru-RU" sz="2400" dirty="0" smtClean="0"/>
              <a:t>4. Огурец разрезали на три части. Сколько сделали разрезов?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2600" y="152400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Словесные логические шутки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4" descr="http://klub-drug.ru/wp-content/uploads/2010/11/boybook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032" y="4005064"/>
            <a:ext cx="2728714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096240" y="883081"/>
            <a:ext cx="6767771" cy="60016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 ? 3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знак надо поставить между написанными рядом цифрами 2 и 3, чтобы получилось число, большее двух, но меньшее трёх?  </a:t>
            </a:r>
            <a:endParaRPr kumimoji="0" lang="ru-RU" sz="2400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 полдень из Москвы в Тулу выходит автобус с пассажирами, едущий со скоростью 75 км/ч. Часом позже из Тулы в Москву выезжает велосипедист и едет по тому же шоссе со скоростью 25 км/ч. Когда пассажиры автобуса и велосипедист встретятся, кто из них будет дальше от Москвы?</a:t>
            </a:r>
            <a:endParaRPr kumimoji="0" lang="ru-RU" sz="2400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 комнате четыре угла. В каждом углу сидит кошка. Напротив каждой кошки по три кошки. На хвосте каждой кошки по одной кошке. Сколько всего кошек в комнате?</a:t>
            </a:r>
            <a:endParaRPr kumimoji="0" lang="ru-RU" sz="2400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07505" y="390639"/>
            <a:ext cx="45720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Задачи на смекалку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3714752"/>
            <a:ext cx="2070668" cy="155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s://lh5.ggpht.com/svnhhYmQr8JkOlq_aKyEa7MRlgau6xTIV6w9_zZ_xJTsLoAtOweLvE3fguNqD4q8bmw=w1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1940960" cy="181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1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4525962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Логические задачи  - это своеобразная «гимнастика для ума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Изучив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 по теме «Математическая логика», я пришла  к следующему выводу , что применение логических методов решения  задач в изучении математики, могло бы значительно повысить интерес учащихся к предмету.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дальнейшем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буду  продолжать работу над изучением  видов логических задач и  методов их  решения.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Данная работа может быть полезна ученикам на занятиях математического  кружка, для проведения внеклассного мероприятия, с целью повышения интереса учащихся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серьезному предмету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математика .</a:t>
            </a:r>
          </a:p>
          <a:p>
            <a:pPr eaLnBrk="1" hangingPunct="1"/>
            <a:endParaRPr lang="ru-RU" sz="18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85984" y="0"/>
            <a:ext cx="4143404" cy="85723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</a:t>
            </a:r>
            <a:r>
              <a:rPr lang="ru-RU" sz="3600" dirty="0" smtClean="0">
                <a:solidFill>
                  <a:schemeClr val="tx1"/>
                </a:solidFill>
              </a:rPr>
              <a:t>Заключение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s://lh5.ggpht.com/svnhhYmQr8JkOlq_aKyEa7MRlgau6xTIV6w9_zZ_xJTsLoAtOweLvE3fguNqD4q8bmw=w1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000635"/>
            <a:ext cx="1574765" cy="147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Использованная   литература: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853244" y="1194679"/>
            <a:ext cx="74375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1,Байиф Ж.-К. Логические задачи: Перевод с франц./ Перевод  </a:t>
            </a:r>
            <a:r>
              <a:rPr lang="ru-RU" sz="2400" dirty="0" err="1"/>
              <a:t>Сударева</a:t>
            </a:r>
            <a:r>
              <a:rPr lang="ru-RU" sz="2400" dirty="0"/>
              <a:t>     Ю.Н. Под редакцией и с </a:t>
            </a:r>
            <a:r>
              <a:rPr lang="ru-RU" sz="2400" dirty="0" err="1"/>
              <a:t>послес</a:t>
            </a:r>
            <a:r>
              <a:rPr lang="ru-RU" sz="2400" dirty="0"/>
              <a:t>. И.М. </a:t>
            </a:r>
            <a:r>
              <a:rPr lang="ru-RU" sz="2400" dirty="0" err="1"/>
              <a:t>Яглома</a:t>
            </a:r>
            <a:r>
              <a:rPr lang="ru-RU" sz="2400" dirty="0"/>
              <a:t> – М: 1989- 172с.</a:t>
            </a:r>
          </a:p>
          <a:p>
            <a:endParaRPr lang="ru-RU" sz="2400" dirty="0"/>
          </a:p>
          <a:p>
            <a:r>
              <a:rPr lang="ru-RU" sz="2400" dirty="0"/>
              <a:t>2,Клименченко Д.В. Задачи по математике для  любознательных: Книга для учащихся 5-6кл. средней школы - М. Просвещения, 1992.- 192с</a:t>
            </a:r>
          </a:p>
          <a:p>
            <a:r>
              <a:rPr lang="ru-RU" sz="2400" dirty="0"/>
              <a:t>.</a:t>
            </a:r>
          </a:p>
          <a:p>
            <a:r>
              <a:rPr lang="ru-RU" sz="2400" dirty="0"/>
              <a:t>3,Фридман Л.М., Турецкий Е.Н.  Как научиться решать задачи: Книга для учащихся старших классов  3 издание: Просвещение  - 1989г.</a:t>
            </a:r>
          </a:p>
          <a:p>
            <a:endParaRPr lang="ru-RU" sz="2400" dirty="0"/>
          </a:p>
          <a:p>
            <a:r>
              <a:rPr lang="ru-RU" sz="2400" dirty="0"/>
              <a:t> 4, Информация из интернета: </a:t>
            </a:r>
            <a:r>
              <a:rPr lang="en-US" sz="2400" dirty="0" err="1"/>
              <a:t>PoteheChas</a:t>
            </a:r>
            <a:r>
              <a:rPr lang="ru-RU" sz="2400" dirty="0"/>
              <a:t>.</a:t>
            </a:r>
            <a:r>
              <a:rPr lang="en-US" sz="2400" dirty="0" err="1"/>
              <a:t>ru</a:t>
            </a:r>
            <a:r>
              <a:rPr lang="en-US" sz="2400" dirty="0"/>
              <a:t> </a:t>
            </a:r>
            <a:r>
              <a:rPr lang="ru-RU" sz="2400" dirty="0"/>
              <a:t>– Ваш интеллектуальный досуг.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357298"/>
            <a:ext cx="6786610" cy="17081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борник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математических загадок и задач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Творческий    проект </a:t>
            </a:r>
            <a:endParaRPr lang="ru-RU" sz="3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00142" y="3614882"/>
            <a:ext cx="7772400" cy="1200150"/>
          </a:xfrm>
        </p:spPr>
        <p:txBody>
          <a:bodyPr>
            <a:normAutofit/>
          </a:bodyPr>
          <a:lstStyle/>
          <a:p>
            <a:pPr marR="0"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Милованова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Алина Александровна</a:t>
            </a:r>
          </a:p>
          <a:p>
            <a:pPr marR="0" eaLnBrk="1" hangingPunct="1">
              <a:lnSpc>
                <a:spcPct val="80000"/>
              </a:lnSpc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Проектный руководитель: Созыкина Людмила Васильевна </a:t>
            </a:r>
          </a:p>
        </p:txBody>
      </p:sp>
      <p:pic>
        <p:nvPicPr>
          <p:cNvPr id="13315" name="Picture 2" descr="https://encrypted-tbn1.gstatic.com/images?q=tbn:ANd9GcQ9MeZoZ_kmiyudd3rcWivh6IWG1ObnRo3E-s6D8dXxIfz35Y70-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713" y="4797425"/>
            <a:ext cx="16652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47664" y="764704"/>
            <a:ext cx="5814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Муниципальное общеобразовательное учреждение 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Подовинновская</a:t>
            </a:r>
            <a:r>
              <a:rPr lang="ru-RU" dirty="0" smtClean="0"/>
              <a:t> СОШ 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354599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87824" y="1610429"/>
            <a:ext cx="60854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 одного старика спросили, сколько ему лет. Он ответил, что ему сто лет и несколько месяцев, но дней рождения у него было всего 25</a:t>
            </a:r>
            <a:r>
              <a:rPr lang="ru-RU" sz="2400" dirty="0" smtClean="0"/>
              <a:t>. Как </a:t>
            </a:r>
            <a:r>
              <a:rPr lang="ru-RU" sz="2400" dirty="0"/>
              <a:t>это могло быть 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1745" y="791462"/>
            <a:ext cx="5715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Что тяжелее один кг ваты или один кг железа</a:t>
            </a:r>
            <a:r>
              <a:rPr lang="ru-RU" sz="2400" dirty="0" smtClean="0"/>
              <a:t>?</a:t>
            </a:r>
          </a:p>
          <a:p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206687"/>
            <a:ext cx="4854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Актуальность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143248"/>
            <a:ext cx="7703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1313" eaLnBrk="0" hangingPunct="0"/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«Никакой логики в рассуждениях»,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341313" eaLnBrk="0" hangingPunct="0"/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«Рассмотри логическую цепочку событий»,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341313" eaLnBrk="0" hangingPunct="0"/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«Включи логическое воображение» - где чаще всего мы слышим эти фразы? ….Конечно, же на уроках математики, при решении задач.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341313" eaLnBrk="0" hangingPunct="0"/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А, что такое логика, откуда она берется, что нужно делать, чтобы человек умел логически мыслить?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830" y="906789"/>
            <a:ext cx="2889994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4"/>
          <p:cNvSpPr>
            <a:spLocks noChangeArrowheads="1"/>
          </p:cNvSpPr>
          <p:nvPr/>
        </p:nvSpPr>
        <p:spPr bwMode="auto">
          <a:xfrm>
            <a:off x="214282" y="1071801"/>
            <a:ext cx="8606161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ru-RU" sz="2800" b="1" dirty="0">
                <a:solidFill>
                  <a:srgbClr val="624139"/>
                </a:solidFill>
                <a:latin typeface="Times New Roman" pitchFamily="18" charset="0"/>
                <a:cs typeface="Times New Roman" pitchFamily="18" charset="0"/>
              </a:rPr>
              <a:t>Цели проекта:</a:t>
            </a:r>
            <a:r>
              <a:rPr lang="ru-RU" sz="2000" b="1" dirty="0">
                <a:solidFill>
                  <a:srgbClr val="624139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solidFill>
                  <a:srgbClr val="624139"/>
                </a:solidFill>
                <a:latin typeface="Arial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624139"/>
              </a:solidFill>
              <a:latin typeface="Arial" charset="0"/>
              <a:cs typeface="Times New Roman" pitchFamily="18" charset="0"/>
            </a:endParaRP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и развитие логики ,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различных видов памяти, внимания;</a:t>
            </a:r>
          </a:p>
          <a:p>
            <a:pPr eaLnBrk="1" hangingPunct="1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использования математической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логики при решении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>
                <a:solidFill>
                  <a:srgbClr val="62413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62413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24139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dirty="0">
                <a:solidFill>
                  <a:srgbClr val="624139"/>
                </a:solidFill>
                <a:latin typeface="Times New Roman" pitchFamily="18" charset="0"/>
                <a:cs typeface="Times New Roman" pitchFamily="18" charset="0"/>
              </a:rPr>
              <a:t>: </a:t>
            </a:r>
          </a:p>
          <a:p>
            <a:pPr eaLnBrk="1" hangingPunct="1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-ознакомиться с понятиями «логика», «математическая логика», «логические задачи»;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изучить типы логических задач;                                                                                                   - рассмотреть некоторые способы решения логических задач;                                                                                          - создать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мультимедийную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презентацию по данной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теме</a:t>
            </a:r>
            <a:endParaRPr lang="ru-RU" sz="2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Picture 2" descr="http://i076.radikal.ru/0905/39/fefe031217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28604"/>
            <a:ext cx="2643177" cy="19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643174" y="285728"/>
            <a:ext cx="2274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Введение</a:t>
            </a:r>
            <a:endParaRPr lang="ru-RU" sz="36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142984"/>
            <a:ext cx="8229600" cy="4525962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Логические задачи отличаются от обычных задач тем, что в них не требуется умение вычислять, а требуется умение рассуждать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Логические задачи, так же как и математику, называют «гимнастикой ума». Но, в отличие от математики, задачи на логику - это занимательная гимнастика, которая в увлекательной форме позволяет испытывать и тренировать мыслительные процессы. Вся наша жизнь - это непрерывное решение больших и маленьких логических проблем.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46076"/>
            <a:ext cx="8229600" cy="79690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Из истории логических задач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9459" name="Picture 2" descr="https://encrypted-tbn0.gstatic.com/images?q=tbn:ANd9GcQLrlDH4Ic8bDfcWdrSUZwuewbhDy-7Dmt7nSGxTPXdNtUuANn1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857760"/>
            <a:ext cx="1806788" cy="1782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251520" y="473798"/>
            <a:ext cx="8606760" cy="638420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помощью таблиц истинности;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рассуждений;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графический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(в том числе, «дерево логических условий», метод кругов Эйлера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метод блок-схем;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математического бильярда.</a:t>
            </a:r>
          </a:p>
          <a:p>
            <a:pPr eaLnBrk="1" hangingPunct="1">
              <a:buNone/>
            </a:pPr>
            <a:r>
              <a:rPr lang="ru-RU" sz="3200" dirty="0"/>
              <a:t>Какие бывают логические </a:t>
            </a:r>
            <a:r>
              <a:rPr lang="ru-RU" sz="3200" dirty="0" smtClean="0"/>
              <a:t>задачи: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/>
              <a:t>Задачи  типа «Кто есть кто?»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/>
              <a:t>    Математические ребусы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/>
              <a:t>   Истинностные задачи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/>
              <a:t>Задачи на переливание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/>
              <a:t> Задачи на взвешивание</a:t>
            </a:r>
            <a:endParaRPr lang="en-US" sz="2400" dirty="0" smtClean="0"/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/>
              <a:t>Словестные </a:t>
            </a:r>
            <a:r>
              <a:rPr lang="ru-RU" sz="2400" dirty="0"/>
              <a:t>логические шутки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47726" y="0"/>
            <a:ext cx="81105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методы решения логических задач</a:t>
            </a:r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01007"/>
            <a:ext cx="2599568" cy="28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1574" y="116631"/>
            <a:ext cx="6120680" cy="799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3637" y="916382"/>
            <a:ext cx="6440363" cy="560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59779"/>
            <a:ext cx="2524125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3196846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7272808" cy="110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14686"/>
            <a:ext cx="8586430" cy="2900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597" y="928670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Анализ текста задачи  позволяет выделить два класса объектов:  «мальчик» и «город». Нужно установить соответствие(выявить пары) между объектами.</a:t>
            </a:r>
          </a:p>
          <a:p>
            <a:r>
              <a:rPr lang="ru-RU" sz="2400" dirty="0" smtClean="0"/>
              <a:t>Наличие свойства  «мальчик живет в городе» будем обозначать 1, а его отсутствие – 0.Отметим в таблице свойства пар, следующие из условия задачи.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15229935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82296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8394700" cy="316388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71538" y="4786322"/>
            <a:ext cx="8072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Ответ: Юра живет в Новгороде;  Толя живет в Москве;</a:t>
            </a:r>
          </a:p>
          <a:p>
            <a:r>
              <a:rPr lang="ru-RU" sz="2400" dirty="0" smtClean="0"/>
              <a:t>Алеша живет в Томске; Коля живет в Перми</a:t>
            </a:r>
          </a:p>
          <a:p>
            <a:r>
              <a:rPr lang="ru-RU" sz="2400" dirty="0" smtClean="0"/>
              <a:t> и Витя живет в Санкт-Петербурге.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6970274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2296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140" y="1109390"/>
            <a:ext cx="6549302" cy="430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7748" y="3482547"/>
            <a:ext cx="2413368" cy="211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849441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3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4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947</TotalTime>
  <Words>729</Words>
  <Application>Microsoft Office PowerPoint</Application>
  <PresentationFormat>Экран (4:3)</PresentationFormat>
  <Paragraphs>79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    Cборник математических загадок и задач Творческий    проект </vt:lpstr>
      <vt:lpstr>Слайд 2</vt:lpstr>
      <vt:lpstr>Слайд 3</vt:lpstr>
      <vt:lpstr>Из истории логических задач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Словесные логические шутки</vt:lpstr>
      <vt:lpstr>Слайд 14</vt:lpstr>
      <vt:lpstr>        Заключение</vt:lpstr>
      <vt:lpstr>Использованная   литература: </vt:lpstr>
      <vt:lpstr>    Cборник математических загадок и задач Творческий    проект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на тему: «Логические задачи»</dc:title>
  <dc:creator>Ринат</dc:creator>
  <cp:lastModifiedBy>ACER</cp:lastModifiedBy>
  <cp:revision>141</cp:revision>
  <dcterms:created xsi:type="dcterms:W3CDTF">2013-10-27T12:20:06Z</dcterms:created>
  <dcterms:modified xsi:type="dcterms:W3CDTF">2018-03-20T08:54:40Z</dcterms:modified>
</cp:coreProperties>
</file>