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51723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Primrose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88640"/>
            <a:ext cx="5791374" cy="5400600"/>
          </a:xfrm>
        </p:spPr>
      </p:pic>
    </p:spTree>
    <p:extLst>
      <p:ext uri="{BB962C8B-B14F-4D97-AF65-F5344CB8AC3E}">
        <p14:creationId xmlns:p14="http://schemas.microsoft.com/office/powerpoint/2010/main" val="268088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Holly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-23517"/>
            <a:ext cx="4297660" cy="5730214"/>
          </a:xfrm>
        </p:spPr>
      </p:pic>
    </p:spTree>
    <p:extLst>
      <p:ext uri="{BB962C8B-B14F-4D97-AF65-F5344CB8AC3E}">
        <p14:creationId xmlns:p14="http://schemas.microsoft.com/office/powerpoint/2010/main" val="3833729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Snowdrop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248805" cy="5436604"/>
          </a:xfrm>
        </p:spPr>
      </p:pic>
    </p:spTree>
    <p:extLst>
      <p:ext uri="{BB962C8B-B14F-4D97-AF65-F5344CB8AC3E}">
        <p14:creationId xmlns:p14="http://schemas.microsoft.com/office/powerpoint/2010/main" val="4294879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Chrysanthemum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6632"/>
            <a:ext cx="6825542" cy="5112568"/>
          </a:xfrm>
        </p:spPr>
      </p:pic>
    </p:spTree>
    <p:extLst>
      <p:ext uri="{BB962C8B-B14F-4D97-AF65-F5344CB8AC3E}">
        <p14:creationId xmlns:p14="http://schemas.microsoft.com/office/powerpoint/2010/main" val="18762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4522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Daffodil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0"/>
            <a:ext cx="5400600" cy="5400600"/>
          </a:xfrm>
        </p:spPr>
      </p:pic>
    </p:spTree>
    <p:extLst>
      <p:ext uri="{BB962C8B-B14F-4D97-AF65-F5344CB8AC3E}">
        <p14:creationId xmlns:p14="http://schemas.microsoft.com/office/powerpoint/2010/main" val="3722447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1500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Poppy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7" y="0"/>
            <a:ext cx="9057996" cy="5661248"/>
          </a:xfrm>
        </p:spPr>
      </p:pic>
    </p:spTree>
    <p:extLst>
      <p:ext uri="{BB962C8B-B14F-4D97-AF65-F5344CB8AC3E}">
        <p14:creationId xmlns:p14="http://schemas.microsoft.com/office/powerpoint/2010/main" val="1647060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Hop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7260298" cy="5445224"/>
          </a:xfrm>
        </p:spPr>
      </p:pic>
    </p:spTree>
    <p:extLst>
      <p:ext uri="{BB962C8B-B14F-4D97-AF65-F5344CB8AC3E}">
        <p14:creationId xmlns:p14="http://schemas.microsoft.com/office/powerpoint/2010/main" val="74777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01208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Honeysuckle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86" y="0"/>
            <a:ext cx="7894568" cy="5269625"/>
          </a:xfrm>
        </p:spPr>
      </p:pic>
    </p:spTree>
    <p:extLst>
      <p:ext uri="{BB962C8B-B14F-4D97-AF65-F5344CB8AC3E}">
        <p14:creationId xmlns:p14="http://schemas.microsoft.com/office/powerpoint/2010/main" val="312481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4522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Daisy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06" y="0"/>
            <a:ext cx="8053532" cy="5373216"/>
          </a:xfrm>
        </p:spPr>
      </p:pic>
    </p:spTree>
    <p:extLst>
      <p:ext uri="{BB962C8B-B14F-4D97-AF65-F5344CB8AC3E}">
        <p14:creationId xmlns:p14="http://schemas.microsoft.com/office/powerpoint/2010/main" val="143424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Hawthorn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848935"/>
            <a:ext cx="4788024" cy="359101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8640"/>
            <a:ext cx="4518316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329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Water Lily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9166"/>
            <a:ext cx="7056784" cy="5292588"/>
          </a:xfrm>
        </p:spPr>
      </p:pic>
    </p:spTree>
    <p:extLst>
      <p:ext uri="{BB962C8B-B14F-4D97-AF65-F5344CB8AC3E}">
        <p14:creationId xmlns:p14="http://schemas.microsoft.com/office/powerpoint/2010/main" val="354551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627502"/>
            <a:ext cx="8229600" cy="114300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Morning Glory</a:t>
            </a: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7868"/>
            <a:ext cx="6264696" cy="5462067"/>
          </a:xfrm>
        </p:spPr>
      </p:pic>
    </p:spTree>
    <p:extLst>
      <p:ext uri="{BB962C8B-B14F-4D97-AF65-F5344CB8AC3E}">
        <p14:creationId xmlns:p14="http://schemas.microsoft.com/office/powerpoint/2010/main" val="1801275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14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Primrose</vt:lpstr>
      <vt:lpstr>Daffodil</vt:lpstr>
      <vt:lpstr>Poppy</vt:lpstr>
      <vt:lpstr>Hop</vt:lpstr>
      <vt:lpstr>Honeysuckle</vt:lpstr>
      <vt:lpstr>Daisy</vt:lpstr>
      <vt:lpstr>Hawthorn</vt:lpstr>
      <vt:lpstr>Water Lily</vt:lpstr>
      <vt:lpstr>Morning Glory</vt:lpstr>
      <vt:lpstr>Holly</vt:lpstr>
      <vt:lpstr>Snowdrop</vt:lpstr>
      <vt:lpstr>Chrysanthemum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Primrose</dc:title>
  <dc:creator>Татьяна Леонидовна</dc:creator>
  <cp:lastModifiedBy>Татьяна Леонидовна</cp:lastModifiedBy>
  <cp:revision>13</cp:revision>
  <dcterms:created xsi:type="dcterms:W3CDTF">2013-12-09T15:20:19Z</dcterms:created>
  <dcterms:modified xsi:type="dcterms:W3CDTF">2013-12-09T15:31:19Z</dcterms:modified>
</cp:coreProperties>
</file>