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9" r:id="rId3"/>
    <p:sldId id="270" r:id="rId4"/>
    <p:sldId id="258" r:id="rId5"/>
    <p:sldId id="271" r:id="rId6"/>
    <p:sldId id="272" r:id="rId7"/>
    <p:sldId id="260" r:id="rId8"/>
    <p:sldId id="273" r:id="rId9"/>
    <p:sldId id="275" r:id="rId10"/>
    <p:sldId id="277" r:id="rId11"/>
    <p:sldId id="281" r:id="rId12"/>
    <p:sldId id="279" r:id="rId13"/>
    <p:sldId id="282" r:id="rId14"/>
    <p:sldId id="263" r:id="rId15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начало года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2015год</c:v>
                </c:pt>
                <c:pt idx="1">
                  <c:v>2016год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136</c:v>
                </c:pt>
                <c:pt idx="1">
                  <c:v>127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Приняты в д/д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2015год</c:v>
                </c:pt>
                <c:pt idx="1">
                  <c:v>2016год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41</c:v>
                </c:pt>
                <c:pt idx="1">
                  <c:v>15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Устроено в семью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2015год</c:v>
                </c:pt>
                <c:pt idx="1">
                  <c:v>2016год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12</c:v>
                </c:pt>
                <c:pt idx="1">
                  <c:v>22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 конец года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2015год</c:v>
                </c:pt>
                <c:pt idx="1">
                  <c:v>2016год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127</c:v>
                </c:pt>
                <c:pt idx="1">
                  <c:v>105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2352888"/>
        <c:axId val="312352104"/>
      </c:barChart>
      <c:catAx>
        <c:axId val="312352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2352104"/>
        <c:crosses val="autoZero"/>
        <c:auto val="1"/>
        <c:lblAlgn val="ctr"/>
        <c:lblOffset val="100"/>
        <c:noMultiLvlLbl val="0"/>
      </c:catAx>
      <c:valAx>
        <c:axId val="312352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2352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Адаптация детей в семье</c:v>
                </c:pt>
              </c:strCache>
            </c:strRef>
          </c:tx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rgbClr val="FFC000"/>
              </a:solidFill>
              <a:ln w="10982">
                <a:solidFill>
                  <a:srgbClr val="FFFFFF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0000"/>
              </a:solidFill>
              <a:ln w="10982">
                <a:solidFill>
                  <a:srgbClr val="FFFFFF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B0F0"/>
              </a:solidFill>
              <a:ln w="10982">
                <a:solidFill>
                  <a:srgbClr val="FFFFFF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00B050"/>
              </a:solidFill>
              <a:ln w="10982">
                <a:solidFill>
                  <a:srgbClr val="FFFFFF"/>
                </a:solidFill>
                <a:prstDash val="solid"/>
              </a:ln>
            </c:spPr>
          </c:dPt>
          <c:dLbls>
            <c:spPr>
              <a:noFill/>
              <a:ln w="21963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81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8226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Благоприятная</c:v>
                </c:pt>
                <c:pt idx="1">
                  <c:v>Имелись трудности при адаптации</c:v>
                </c:pt>
                <c:pt idx="2">
                  <c:v>Проходят адаптацию </c:v>
                </c:pt>
                <c:pt idx="3">
                  <c:v>Готовятся к передаче в семью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2047">
          <a:noFill/>
        </a:ln>
      </c:spPr>
    </c:plotArea>
    <c:legend>
      <c:legendPos val="b"/>
      <c:overlay val="0"/>
      <c:spPr>
        <a:noFill/>
        <a:ln w="21963">
          <a:noFill/>
        </a:ln>
      </c:spPr>
      <c:txPr>
        <a:bodyPr rot="0" spcFirstLastPara="1" vertOverflow="ellipsis" vert="horz" wrap="square" anchor="ctr" anchorCtr="1"/>
        <a:lstStyle/>
        <a:p>
          <a:pPr>
            <a:defRPr sz="138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ED28E9-9929-4F5E-802F-B6CDEE4BA3A2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DAAF47-2EF7-4A2B-AD83-47FDC1B29809}">
      <dgm:prSet phldrT="[Текст]"/>
      <dgm:spPr/>
      <dgm:t>
        <a:bodyPr/>
        <a:lstStyle/>
        <a:p>
          <a:r>
            <a:rPr lang="ru-RU" dirty="0" smtClean="0"/>
            <a:t>1</a:t>
          </a:r>
          <a:endParaRPr lang="en-US" dirty="0"/>
        </a:p>
      </dgm:t>
    </dgm:pt>
    <dgm:pt modelId="{AF2B7188-F57D-4456-9CF0-95DCC0D34601}" type="parTrans" cxnId="{ACB1CE16-C749-41FD-BA6C-FE099F48584D}">
      <dgm:prSet/>
      <dgm:spPr/>
      <dgm:t>
        <a:bodyPr/>
        <a:lstStyle/>
        <a:p>
          <a:endParaRPr lang="en-US"/>
        </a:p>
      </dgm:t>
    </dgm:pt>
    <dgm:pt modelId="{D9672BCC-0C3A-46F8-BFF4-7B154DF39654}" type="sibTrans" cxnId="{ACB1CE16-C749-41FD-BA6C-FE099F48584D}">
      <dgm:prSet/>
      <dgm:spPr/>
      <dgm:t>
        <a:bodyPr/>
        <a:lstStyle/>
        <a:p>
          <a:endParaRPr lang="en-US"/>
        </a:p>
      </dgm:t>
    </dgm:pt>
    <dgm:pt modelId="{9443A83B-0352-4C11-BAAE-68FA6ABD81CC}">
      <dgm:prSet phldrT="[Текст]" custT="1"/>
      <dgm:spPr/>
      <dgm:t>
        <a:bodyPr/>
        <a:lstStyle/>
        <a:p>
          <a:r>
            <a:rPr lang="kk-KZ" sz="1800" dirty="0" smtClean="0"/>
            <a:t>Подготовка лиц, желающих принять на воспитание в свою семью ребенка, оставшегося без попечения родителей. Воссоединение  детей с кровной семьёй. </a:t>
          </a:r>
          <a:r>
            <a:rPr lang="ru-RU" sz="1800" dirty="0" smtClean="0"/>
            <a:t>Школа приемных родителей</a:t>
          </a:r>
          <a:endParaRPr lang="en-US" sz="1800" dirty="0"/>
        </a:p>
      </dgm:t>
    </dgm:pt>
    <dgm:pt modelId="{B0DC0549-94B4-4809-B587-728ED5177246}" type="parTrans" cxnId="{88E4E325-4E98-4C3C-B3B2-C609CA71D082}">
      <dgm:prSet/>
      <dgm:spPr/>
      <dgm:t>
        <a:bodyPr/>
        <a:lstStyle/>
        <a:p>
          <a:endParaRPr lang="en-US"/>
        </a:p>
      </dgm:t>
    </dgm:pt>
    <dgm:pt modelId="{8175DE4C-2F98-44D8-85A5-CFC7709BFA93}" type="sibTrans" cxnId="{88E4E325-4E98-4C3C-B3B2-C609CA71D082}">
      <dgm:prSet/>
      <dgm:spPr/>
      <dgm:t>
        <a:bodyPr/>
        <a:lstStyle/>
        <a:p>
          <a:endParaRPr lang="en-US"/>
        </a:p>
      </dgm:t>
    </dgm:pt>
    <dgm:pt modelId="{D42B2B30-7097-4A5D-94DE-B2BAC7230ADE}">
      <dgm:prSet phldrT="[Текст]"/>
      <dgm:spPr/>
      <dgm:t>
        <a:bodyPr/>
        <a:lstStyle/>
        <a:p>
          <a:r>
            <a:rPr lang="ru-RU" dirty="0" smtClean="0"/>
            <a:t>2</a:t>
          </a:r>
          <a:endParaRPr lang="en-US" dirty="0"/>
        </a:p>
      </dgm:t>
    </dgm:pt>
    <dgm:pt modelId="{06DB13FC-6659-4E32-9C28-10289B71E759}" type="parTrans" cxnId="{F820CFE5-5384-443C-A3A1-CF97C8521EED}">
      <dgm:prSet/>
      <dgm:spPr/>
      <dgm:t>
        <a:bodyPr/>
        <a:lstStyle/>
        <a:p>
          <a:endParaRPr lang="en-US"/>
        </a:p>
      </dgm:t>
    </dgm:pt>
    <dgm:pt modelId="{05D04E55-2446-4C5B-A34D-41D5198570BF}" type="sibTrans" cxnId="{F820CFE5-5384-443C-A3A1-CF97C8521EED}">
      <dgm:prSet/>
      <dgm:spPr/>
      <dgm:t>
        <a:bodyPr/>
        <a:lstStyle/>
        <a:p>
          <a:endParaRPr lang="en-US"/>
        </a:p>
      </dgm:t>
    </dgm:pt>
    <dgm:pt modelId="{680F1736-D00D-4EC5-B2F9-E0C451144A48}">
      <dgm:prSet phldrT="[Текст]"/>
      <dgm:spPr/>
      <dgm:t>
        <a:bodyPr/>
        <a:lstStyle/>
        <a:p>
          <a:r>
            <a:rPr lang="en-US" dirty="0" smtClean="0"/>
            <a:t>C</a:t>
          </a:r>
          <a:r>
            <a:rPr lang="ru-RU" dirty="0" err="1" smtClean="0"/>
            <a:t>опровождение</a:t>
          </a:r>
          <a:r>
            <a:rPr lang="ru-RU" dirty="0" smtClean="0"/>
            <a:t> замещающих семей</a:t>
          </a:r>
          <a:endParaRPr lang="en-US" dirty="0"/>
        </a:p>
      </dgm:t>
    </dgm:pt>
    <dgm:pt modelId="{2228D6D1-6947-460E-8FAE-944ABEBBE8C3}" type="parTrans" cxnId="{A6020191-8917-46EC-B876-A444FDD22DE8}">
      <dgm:prSet/>
      <dgm:spPr/>
      <dgm:t>
        <a:bodyPr/>
        <a:lstStyle/>
        <a:p>
          <a:endParaRPr lang="en-US"/>
        </a:p>
      </dgm:t>
    </dgm:pt>
    <dgm:pt modelId="{081F4C92-52A5-4507-BDDF-58C70666E93C}" type="sibTrans" cxnId="{A6020191-8917-46EC-B876-A444FDD22DE8}">
      <dgm:prSet/>
      <dgm:spPr/>
      <dgm:t>
        <a:bodyPr/>
        <a:lstStyle/>
        <a:p>
          <a:endParaRPr lang="en-US"/>
        </a:p>
      </dgm:t>
    </dgm:pt>
    <dgm:pt modelId="{D691F95F-7A12-4F31-AE94-C85F6189E941}">
      <dgm:prSet phldrT="[Текст]"/>
      <dgm:spPr/>
      <dgm:t>
        <a:bodyPr/>
        <a:lstStyle/>
        <a:p>
          <a:r>
            <a:rPr lang="ru-RU" dirty="0" smtClean="0"/>
            <a:t>3</a:t>
          </a:r>
          <a:endParaRPr lang="en-US" dirty="0"/>
        </a:p>
      </dgm:t>
    </dgm:pt>
    <dgm:pt modelId="{02DD9400-2AE2-4780-9B6A-7B98A783D32F}" type="parTrans" cxnId="{18419090-CC53-4CBC-A3D3-C857D27D5284}">
      <dgm:prSet/>
      <dgm:spPr/>
      <dgm:t>
        <a:bodyPr/>
        <a:lstStyle/>
        <a:p>
          <a:endParaRPr lang="en-US"/>
        </a:p>
      </dgm:t>
    </dgm:pt>
    <dgm:pt modelId="{F8D47236-1E43-48FA-B52B-1EFFB20D9E7D}" type="sibTrans" cxnId="{18419090-CC53-4CBC-A3D3-C857D27D5284}">
      <dgm:prSet/>
      <dgm:spPr/>
      <dgm:t>
        <a:bodyPr/>
        <a:lstStyle/>
        <a:p>
          <a:endParaRPr lang="en-US"/>
        </a:p>
      </dgm:t>
    </dgm:pt>
    <dgm:pt modelId="{A341954A-D5D6-40C8-8FC8-28048DEADE10}">
      <dgm:prSet phldrT="[Текст]"/>
      <dgm:spPr/>
      <dgm:t>
        <a:bodyPr/>
        <a:lstStyle/>
        <a:p>
          <a:r>
            <a:rPr lang="ru-RU" dirty="0" err="1" smtClean="0"/>
            <a:t>Постинтернатное</a:t>
          </a:r>
          <a:r>
            <a:rPr lang="ru-RU" dirty="0" smtClean="0"/>
            <a:t> сопровождение выпускников детского дома</a:t>
          </a:r>
          <a:endParaRPr lang="en-US" dirty="0"/>
        </a:p>
      </dgm:t>
    </dgm:pt>
    <dgm:pt modelId="{5026204B-13FC-4E3B-80CF-D1997F9BE6AF}" type="parTrans" cxnId="{391E87DB-644C-4EFF-9438-30103F6B750D}">
      <dgm:prSet/>
      <dgm:spPr/>
      <dgm:t>
        <a:bodyPr/>
        <a:lstStyle/>
        <a:p>
          <a:endParaRPr lang="en-US"/>
        </a:p>
      </dgm:t>
    </dgm:pt>
    <dgm:pt modelId="{26E0604C-A460-41F1-8169-0207CAF81CE1}" type="sibTrans" cxnId="{391E87DB-644C-4EFF-9438-30103F6B750D}">
      <dgm:prSet/>
      <dgm:spPr/>
      <dgm:t>
        <a:bodyPr/>
        <a:lstStyle/>
        <a:p>
          <a:endParaRPr lang="en-US"/>
        </a:p>
      </dgm:t>
    </dgm:pt>
    <dgm:pt modelId="{285A9EAE-C365-4D3F-BCDF-DEB32AC84125}">
      <dgm:prSet/>
      <dgm:spPr/>
      <dgm:t>
        <a:bodyPr/>
        <a:lstStyle/>
        <a:p>
          <a:r>
            <a:rPr lang="ru-RU" dirty="0" smtClean="0"/>
            <a:t>4</a:t>
          </a:r>
          <a:endParaRPr lang="en-US" dirty="0"/>
        </a:p>
      </dgm:t>
    </dgm:pt>
    <dgm:pt modelId="{68AD28F6-CB3C-4976-95DF-3AEE7D6F5EA1}" type="parTrans" cxnId="{22348F89-21C4-47E7-BC52-3D0EBF22E47A}">
      <dgm:prSet/>
      <dgm:spPr/>
      <dgm:t>
        <a:bodyPr/>
        <a:lstStyle/>
        <a:p>
          <a:endParaRPr lang="en-US"/>
        </a:p>
      </dgm:t>
    </dgm:pt>
    <dgm:pt modelId="{522D2AC3-CE6E-4B81-8D9A-2DD5054353DA}" type="sibTrans" cxnId="{22348F89-21C4-47E7-BC52-3D0EBF22E47A}">
      <dgm:prSet/>
      <dgm:spPr/>
      <dgm:t>
        <a:bodyPr/>
        <a:lstStyle/>
        <a:p>
          <a:endParaRPr lang="en-US"/>
        </a:p>
      </dgm:t>
    </dgm:pt>
    <dgm:pt modelId="{8A918FF6-8047-496A-B0B1-ED1D77C776FA}">
      <dgm:prSet/>
      <dgm:spPr/>
      <dgm:t>
        <a:bodyPr/>
        <a:lstStyle/>
        <a:p>
          <a:endParaRPr lang="en-US" dirty="0"/>
        </a:p>
      </dgm:t>
    </dgm:pt>
    <dgm:pt modelId="{97623AFB-AAC3-4B01-94D4-B9024345F61E}" type="parTrans" cxnId="{6CA0DA4E-D396-4EB2-90F9-DBA003B15026}">
      <dgm:prSet/>
      <dgm:spPr/>
      <dgm:t>
        <a:bodyPr/>
        <a:lstStyle/>
        <a:p>
          <a:endParaRPr lang="en-US"/>
        </a:p>
      </dgm:t>
    </dgm:pt>
    <dgm:pt modelId="{9CEA063C-6BEF-4848-B996-5163AC21D28A}" type="sibTrans" cxnId="{6CA0DA4E-D396-4EB2-90F9-DBA003B15026}">
      <dgm:prSet/>
      <dgm:spPr/>
      <dgm:t>
        <a:bodyPr/>
        <a:lstStyle/>
        <a:p>
          <a:endParaRPr lang="en-US"/>
        </a:p>
      </dgm:t>
    </dgm:pt>
    <dgm:pt modelId="{143E9E61-AE22-4393-9B2F-0D634FFB7954}">
      <dgm:prSet/>
      <dgm:spPr/>
      <dgm:t>
        <a:bodyPr/>
        <a:lstStyle/>
        <a:p>
          <a:r>
            <a:rPr lang="ru-RU" smtClean="0"/>
            <a:t>Работа с неблагополучными детьми и семьями, находящихся в трудной жизненной ситуации</a:t>
          </a:r>
          <a:endParaRPr lang="en-US"/>
        </a:p>
      </dgm:t>
    </dgm:pt>
    <dgm:pt modelId="{1350A1C7-CD4C-49FD-A1CE-24ACDE96D450}" type="parTrans" cxnId="{A28EE6F2-7D27-482B-9F1B-8CCA518A3021}">
      <dgm:prSet/>
      <dgm:spPr/>
      <dgm:t>
        <a:bodyPr/>
        <a:lstStyle/>
        <a:p>
          <a:endParaRPr lang="en-US"/>
        </a:p>
      </dgm:t>
    </dgm:pt>
    <dgm:pt modelId="{53E20A98-9B84-4B66-B24F-90A52AF92001}" type="sibTrans" cxnId="{A28EE6F2-7D27-482B-9F1B-8CCA518A3021}">
      <dgm:prSet/>
      <dgm:spPr/>
      <dgm:t>
        <a:bodyPr/>
        <a:lstStyle/>
        <a:p>
          <a:endParaRPr lang="en-US"/>
        </a:p>
      </dgm:t>
    </dgm:pt>
    <dgm:pt modelId="{63CF01C3-21B1-4381-9BD7-4B4FE377F749}" type="pres">
      <dgm:prSet presAssocID="{B8ED28E9-9929-4F5E-802F-B6CDEE4BA3A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6C52E9-6A63-4863-9EBD-498E241B9F8C}" type="pres">
      <dgm:prSet presAssocID="{08DAAF47-2EF7-4A2B-AD83-47FDC1B29809}" presName="composite" presStyleCnt="0"/>
      <dgm:spPr/>
    </dgm:pt>
    <dgm:pt modelId="{6976BCEE-589B-4CC7-AA88-CF15823A7C09}" type="pres">
      <dgm:prSet presAssocID="{08DAAF47-2EF7-4A2B-AD83-47FDC1B2980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05FC43-9818-4742-B047-048CF8454CE9}" type="pres">
      <dgm:prSet presAssocID="{08DAAF47-2EF7-4A2B-AD83-47FDC1B29809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20E119-B8D8-4D61-B9C9-63787F202A75}" type="pres">
      <dgm:prSet presAssocID="{D9672BCC-0C3A-46F8-BFF4-7B154DF39654}" presName="sp" presStyleCnt="0"/>
      <dgm:spPr/>
    </dgm:pt>
    <dgm:pt modelId="{5492D465-7A83-4EF3-9DCC-A850A00F29E2}" type="pres">
      <dgm:prSet presAssocID="{D42B2B30-7097-4A5D-94DE-B2BAC7230ADE}" presName="composite" presStyleCnt="0"/>
      <dgm:spPr/>
    </dgm:pt>
    <dgm:pt modelId="{4C799ADB-E0E2-4F78-BD26-B1941B3E0719}" type="pres">
      <dgm:prSet presAssocID="{D42B2B30-7097-4A5D-94DE-B2BAC7230ADE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281775-3F09-4D17-833A-71B4B48FA809}" type="pres">
      <dgm:prSet presAssocID="{D42B2B30-7097-4A5D-94DE-B2BAC7230ADE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4A1330-D512-467A-9C65-F03397EB26C3}" type="pres">
      <dgm:prSet presAssocID="{05D04E55-2446-4C5B-A34D-41D5198570BF}" presName="sp" presStyleCnt="0"/>
      <dgm:spPr/>
    </dgm:pt>
    <dgm:pt modelId="{D3C8BF2C-0478-4FAB-B0B2-26F5BA29E46A}" type="pres">
      <dgm:prSet presAssocID="{D691F95F-7A12-4F31-AE94-C85F6189E941}" presName="composite" presStyleCnt="0"/>
      <dgm:spPr/>
    </dgm:pt>
    <dgm:pt modelId="{3F1E14C6-A729-4E28-B5B5-FE930A650E09}" type="pres">
      <dgm:prSet presAssocID="{D691F95F-7A12-4F31-AE94-C85F6189E94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FF0050-61FF-479C-A20E-98414CF4E5CB}" type="pres">
      <dgm:prSet presAssocID="{D691F95F-7A12-4F31-AE94-C85F6189E941}" presName="descendantText" presStyleLbl="alignAcc1" presStyleIdx="2" presStyleCnt="4" custLinFactNeighborY="3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92570E-2BA1-46B1-8FC5-7D3DEAA4DD23}" type="pres">
      <dgm:prSet presAssocID="{F8D47236-1E43-48FA-B52B-1EFFB20D9E7D}" presName="sp" presStyleCnt="0"/>
      <dgm:spPr/>
    </dgm:pt>
    <dgm:pt modelId="{CC569A82-BF08-4A8B-912A-D189260D1DCC}" type="pres">
      <dgm:prSet presAssocID="{285A9EAE-C365-4D3F-BCDF-DEB32AC84125}" presName="composite" presStyleCnt="0"/>
      <dgm:spPr/>
    </dgm:pt>
    <dgm:pt modelId="{48478BEE-C17B-4520-83DC-9E11A38A7B0B}" type="pres">
      <dgm:prSet presAssocID="{285A9EAE-C365-4D3F-BCDF-DEB32AC84125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81D01-3E6F-4D28-B0C7-9246408FDBD8}" type="pres">
      <dgm:prSet presAssocID="{285A9EAE-C365-4D3F-BCDF-DEB32AC84125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1E87DB-644C-4EFF-9438-30103F6B750D}" srcId="{D691F95F-7A12-4F31-AE94-C85F6189E941}" destId="{A341954A-D5D6-40C8-8FC8-28048DEADE10}" srcOrd="0" destOrd="0" parTransId="{5026204B-13FC-4E3B-80CF-D1997F9BE6AF}" sibTransId="{26E0604C-A460-41F1-8169-0207CAF81CE1}"/>
    <dgm:cxn modelId="{A28EE6F2-7D27-482B-9F1B-8CCA518A3021}" srcId="{285A9EAE-C365-4D3F-BCDF-DEB32AC84125}" destId="{143E9E61-AE22-4393-9B2F-0D634FFB7954}" srcOrd="1" destOrd="0" parTransId="{1350A1C7-CD4C-49FD-A1CE-24ACDE96D450}" sibTransId="{53E20A98-9B84-4B66-B24F-90A52AF92001}"/>
    <dgm:cxn modelId="{22348F89-21C4-47E7-BC52-3D0EBF22E47A}" srcId="{B8ED28E9-9929-4F5E-802F-B6CDEE4BA3A2}" destId="{285A9EAE-C365-4D3F-BCDF-DEB32AC84125}" srcOrd="3" destOrd="0" parTransId="{68AD28F6-CB3C-4976-95DF-3AEE7D6F5EA1}" sibTransId="{522D2AC3-CE6E-4B81-8D9A-2DD5054353DA}"/>
    <dgm:cxn modelId="{409759DC-1022-4B0C-8F4A-2EAD264A4D5E}" type="presOf" srcId="{8A918FF6-8047-496A-B0B1-ED1D77C776FA}" destId="{D2081D01-3E6F-4D28-B0C7-9246408FDBD8}" srcOrd="0" destOrd="0" presId="urn:microsoft.com/office/officeart/2005/8/layout/chevron2"/>
    <dgm:cxn modelId="{88E4E325-4E98-4C3C-B3B2-C609CA71D082}" srcId="{08DAAF47-2EF7-4A2B-AD83-47FDC1B29809}" destId="{9443A83B-0352-4C11-BAAE-68FA6ABD81CC}" srcOrd="0" destOrd="0" parTransId="{B0DC0549-94B4-4809-B587-728ED5177246}" sibTransId="{8175DE4C-2F98-44D8-85A5-CFC7709BFA93}"/>
    <dgm:cxn modelId="{6B9ECE57-FD4A-4F89-B783-5D1AFDBCAC93}" type="presOf" srcId="{9443A83B-0352-4C11-BAAE-68FA6ABD81CC}" destId="{F905FC43-9818-4742-B047-048CF8454CE9}" srcOrd="0" destOrd="0" presId="urn:microsoft.com/office/officeart/2005/8/layout/chevron2"/>
    <dgm:cxn modelId="{18419090-CC53-4CBC-A3D3-C857D27D5284}" srcId="{B8ED28E9-9929-4F5E-802F-B6CDEE4BA3A2}" destId="{D691F95F-7A12-4F31-AE94-C85F6189E941}" srcOrd="2" destOrd="0" parTransId="{02DD9400-2AE2-4780-9B6A-7B98A783D32F}" sibTransId="{F8D47236-1E43-48FA-B52B-1EFFB20D9E7D}"/>
    <dgm:cxn modelId="{B40DA156-20AF-44FE-A120-39D7F10D115C}" type="presOf" srcId="{08DAAF47-2EF7-4A2B-AD83-47FDC1B29809}" destId="{6976BCEE-589B-4CC7-AA88-CF15823A7C09}" srcOrd="0" destOrd="0" presId="urn:microsoft.com/office/officeart/2005/8/layout/chevron2"/>
    <dgm:cxn modelId="{ABB98200-3D7F-4F09-BD9D-2787CFB458E7}" type="presOf" srcId="{A341954A-D5D6-40C8-8FC8-28048DEADE10}" destId="{D4FF0050-61FF-479C-A20E-98414CF4E5CB}" srcOrd="0" destOrd="0" presId="urn:microsoft.com/office/officeart/2005/8/layout/chevron2"/>
    <dgm:cxn modelId="{ACB1CE16-C749-41FD-BA6C-FE099F48584D}" srcId="{B8ED28E9-9929-4F5E-802F-B6CDEE4BA3A2}" destId="{08DAAF47-2EF7-4A2B-AD83-47FDC1B29809}" srcOrd="0" destOrd="0" parTransId="{AF2B7188-F57D-4456-9CF0-95DCC0D34601}" sibTransId="{D9672BCC-0C3A-46F8-BFF4-7B154DF39654}"/>
    <dgm:cxn modelId="{6CA0DA4E-D396-4EB2-90F9-DBA003B15026}" srcId="{285A9EAE-C365-4D3F-BCDF-DEB32AC84125}" destId="{8A918FF6-8047-496A-B0B1-ED1D77C776FA}" srcOrd="0" destOrd="0" parTransId="{97623AFB-AAC3-4B01-94D4-B9024345F61E}" sibTransId="{9CEA063C-6BEF-4848-B996-5163AC21D28A}"/>
    <dgm:cxn modelId="{AF8C8081-8B33-434D-98AC-363050331F6D}" type="presOf" srcId="{D42B2B30-7097-4A5D-94DE-B2BAC7230ADE}" destId="{4C799ADB-E0E2-4F78-BD26-B1941B3E0719}" srcOrd="0" destOrd="0" presId="urn:microsoft.com/office/officeart/2005/8/layout/chevron2"/>
    <dgm:cxn modelId="{F820CFE5-5384-443C-A3A1-CF97C8521EED}" srcId="{B8ED28E9-9929-4F5E-802F-B6CDEE4BA3A2}" destId="{D42B2B30-7097-4A5D-94DE-B2BAC7230ADE}" srcOrd="1" destOrd="0" parTransId="{06DB13FC-6659-4E32-9C28-10289B71E759}" sibTransId="{05D04E55-2446-4C5B-A34D-41D5198570BF}"/>
    <dgm:cxn modelId="{C7B21A36-39A8-4C0C-BF95-3151AF156D99}" type="presOf" srcId="{143E9E61-AE22-4393-9B2F-0D634FFB7954}" destId="{D2081D01-3E6F-4D28-B0C7-9246408FDBD8}" srcOrd="0" destOrd="1" presId="urn:microsoft.com/office/officeart/2005/8/layout/chevron2"/>
    <dgm:cxn modelId="{EC8C8CD7-9D36-4B2A-A25C-AFC2EAE25DB4}" type="presOf" srcId="{B8ED28E9-9929-4F5E-802F-B6CDEE4BA3A2}" destId="{63CF01C3-21B1-4381-9BD7-4B4FE377F749}" srcOrd="0" destOrd="0" presId="urn:microsoft.com/office/officeart/2005/8/layout/chevron2"/>
    <dgm:cxn modelId="{A6020191-8917-46EC-B876-A444FDD22DE8}" srcId="{D42B2B30-7097-4A5D-94DE-B2BAC7230ADE}" destId="{680F1736-D00D-4EC5-B2F9-E0C451144A48}" srcOrd="0" destOrd="0" parTransId="{2228D6D1-6947-460E-8FAE-944ABEBBE8C3}" sibTransId="{081F4C92-52A5-4507-BDDF-58C70666E93C}"/>
    <dgm:cxn modelId="{D8B853CC-CC62-4573-B5B2-3D8A7AF32F7E}" type="presOf" srcId="{680F1736-D00D-4EC5-B2F9-E0C451144A48}" destId="{4B281775-3F09-4D17-833A-71B4B48FA809}" srcOrd="0" destOrd="0" presId="urn:microsoft.com/office/officeart/2005/8/layout/chevron2"/>
    <dgm:cxn modelId="{01641473-67DF-4B70-9BAC-D1CCAF2E6B89}" type="presOf" srcId="{D691F95F-7A12-4F31-AE94-C85F6189E941}" destId="{3F1E14C6-A729-4E28-B5B5-FE930A650E09}" srcOrd="0" destOrd="0" presId="urn:microsoft.com/office/officeart/2005/8/layout/chevron2"/>
    <dgm:cxn modelId="{BB4FA124-AABD-481D-A196-3AC459332C17}" type="presOf" srcId="{285A9EAE-C365-4D3F-BCDF-DEB32AC84125}" destId="{48478BEE-C17B-4520-83DC-9E11A38A7B0B}" srcOrd="0" destOrd="0" presId="urn:microsoft.com/office/officeart/2005/8/layout/chevron2"/>
    <dgm:cxn modelId="{D3CE91AA-7984-455C-9623-82DCFE5AC70B}" type="presParOf" srcId="{63CF01C3-21B1-4381-9BD7-4B4FE377F749}" destId="{7B6C52E9-6A63-4863-9EBD-498E241B9F8C}" srcOrd="0" destOrd="0" presId="urn:microsoft.com/office/officeart/2005/8/layout/chevron2"/>
    <dgm:cxn modelId="{6730E2D2-0BC5-403E-AA1C-24DAFC7D60EA}" type="presParOf" srcId="{7B6C52E9-6A63-4863-9EBD-498E241B9F8C}" destId="{6976BCEE-589B-4CC7-AA88-CF15823A7C09}" srcOrd="0" destOrd="0" presId="urn:microsoft.com/office/officeart/2005/8/layout/chevron2"/>
    <dgm:cxn modelId="{C471D09C-EF17-4F29-B639-D401614C16ED}" type="presParOf" srcId="{7B6C52E9-6A63-4863-9EBD-498E241B9F8C}" destId="{F905FC43-9818-4742-B047-048CF8454CE9}" srcOrd="1" destOrd="0" presId="urn:microsoft.com/office/officeart/2005/8/layout/chevron2"/>
    <dgm:cxn modelId="{AAED74B1-7B4D-4DEF-A44D-7FA994E4BB12}" type="presParOf" srcId="{63CF01C3-21B1-4381-9BD7-4B4FE377F749}" destId="{8020E119-B8D8-4D61-B9C9-63787F202A75}" srcOrd="1" destOrd="0" presId="urn:microsoft.com/office/officeart/2005/8/layout/chevron2"/>
    <dgm:cxn modelId="{0FC04DAD-BABD-4995-A6E4-6AB96D507C81}" type="presParOf" srcId="{63CF01C3-21B1-4381-9BD7-4B4FE377F749}" destId="{5492D465-7A83-4EF3-9DCC-A850A00F29E2}" srcOrd="2" destOrd="0" presId="urn:microsoft.com/office/officeart/2005/8/layout/chevron2"/>
    <dgm:cxn modelId="{C69EDFDB-B6E9-4F58-9923-143DB4999D72}" type="presParOf" srcId="{5492D465-7A83-4EF3-9DCC-A850A00F29E2}" destId="{4C799ADB-E0E2-4F78-BD26-B1941B3E0719}" srcOrd="0" destOrd="0" presId="urn:microsoft.com/office/officeart/2005/8/layout/chevron2"/>
    <dgm:cxn modelId="{8CD89A0C-DB76-4D4E-B007-67DCC4FEAC62}" type="presParOf" srcId="{5492D465-7A83-4EF3-9DCC-A850A00F29E2}" destId="{4B281775-3F09-4D17-833A-71B4B48FA809}" srcOrd="1" destOrd="0" presId="urn:microsoft.com/office/officeart/2005/8/layout/chevron2"/>
    <dgm:cxn modelId="{8EF09E4B-F183-4DCD-A4A1-969DA6731307}" type="presParOf" srcId="{63CF01C3-21B1-4381-9BD7-4B4FE377F749}" destId="{354A1330-D512-467A-9C65-F03397EB26C3}" srcOrd="3" destOrd="0" presId="urn:microsoft.com/office/officeart/2005/8/layout/chevron2"/>
    <dgm:cxn modelId="{70C70075-06F9-45C7-A815-EF169AAD6B51}" type="presParOf" srcId="{63CF01C3-21B1-4381-9BD7-4B4FE377F749}" destId="{D3C8BF2C-0478-4FAB-B0B2-26F5BA29E46A}" srcOrd="4" destOrd="0" presId="urn:microsoft.com/office/officeart/2005/8/layout/chevron2"/>
    <dgm:cxn modelId="{12146006-068C-4C83-9078-F3287BD3731E}" type="presParOf" srcId="{D3C8BF2C-0478-4FAB-B0B2-26F5BA29E46A}" destId="{3F1E14C6-A729-4E28-B5B5-FE930A650E09}" srcOrd="0" destOrd="0" presId="urn:microsoft.com/office/officeart/2005/8/layout/chevron2"/>
    <dgm:cxn modelId="{36FE55CC-FDB5-4FC0-9A6C-95688F119915}" type="presParOf" srcId="{D3C8BF2C-0478-4FAB-B0B2-26F5BA29E46A}" destId="{D4FF0050-61FF-479C-A20E-98414CF4E5CB}" srcOrd="1" destOrd="0" presId="urn:microsoft.com/office/officeart/2005/8/layout/chevron2"/>
    <dgm:cxn modelId="{3397C6FF-7D5F-4918-A320-DD7126A7A4EC}" type="presParOf" srcId="{63CF01C3-21B1-4381-9BD7-4B4FE377F749}" destId="{5D92570E-2BA1-46B1-8FC5-7D3DEAA4DD23}" srcOrd="5" destOrd="0" presId="urn:microsoft.com/office/officeart/2005/8/layout/chevron2"/>
    <dgm:cxn modelId="{23A3D6C1-FBF5-449E-98E6-B296810DDF53}" type="presParOf" srcId="{63CF01C3-21B1-4381-9BD7-4B4FE377F749}" destId="{CC569A82-BF08-4A8B-912A-D189260D1DCC}" srcOrd="6" destOrd="0" presId="urn:microsoft.com/office/officeart/2005/8/layout/chevron2"/>
    <dgm:cxn modelId="{E6B7EE50-DDFB-47F0-99FA-4757C4437EA6}" type="presParOf" srcId="{CC569A82-BF08-4A8B-912A-D189260D1DCC}" destId="{48478BEE-C17B-4520-83DC-9E11A38A7B0B}" srcOrd="0" destOrd="0" presId="urn:microsoft.com/office/officeart/2005/8/layout/chevron2"/>
    <dgm:cxn modelId="{CF6C4CE0-63B0-4BFF-B6AC-E8103AB91B1B}" type="presParOf" srcId="{CC569A82-BF08-4A8B-912A-D189260D1DCC}" destId="{D2081D01-3E6F-4D28-B0C7-9246408FDBD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F3F6D6-CE47-442F-9FA0-69CAF723E286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421A96-0FC5-46FB-AA91-4D157732EA54}">
      <dgm:prSet phldrT="[Текст]" custT="1"/>
      <dgm:spPr/>
      <dgm:t>
        <a:bodyPr/>
        <a:lstStyle/>
        <a:p>
          <a:r>
            <a:rPr lang="ru-RU" sz="2000" dirty="0" smtClean="0"/>
            <a:t>25 воспитанников, проживающих в доме юношества</a:t>
          </a:r>
          <a:endParaRPr lang="en-US" sz="2000" dirty="0"/>
        </a:p>
      </dgm:t>
    </dgm:pt>
    <dgm:pt modelId="{FF715D42-1FAC-41AD-AD6D-53F6463BEF4A}" type="parTrans" cxnId="{EF9FBF34-4015-41FE-A6D8-DF4482947BDA}">
      <dgm:prSet/>
      <dgm:spPr/>
      <dgm:t>
        <a:bodyPr/>
        <a:lstStyle/>
        <a:p>
          <a:endParaRPr lang="en-US"/>
        </a:p>
      </dgm:t>
    </dgm:pt>
    <dgm:pt modelId="{2771967A-73BA-4311-8D89-EFFFA7C38B32}" type="sibTrans" cxnId="{EF9FBF34-4015-41FE-A6D8-DF4482947BDA}">
      <dgm:prSet/>
      <dgm:spPr/>
      <dgm:t>
        <a:bodyPr/>
        <a:lstStyle/>
        <a:p>
          <a:endParaRPr lang="en-US"/>
        </a:p>
      </dgm:t>
    </dgm:pt>
    <dgm:pt modelId="{1144D4FF-26BB-4954-BDD5-6BCBB566DA7A}" type="asst">
      <dgm:prSet phldrT="[Текст]" custT="1"/>
      <dgm:spPr/>
      <dgm:t>
        <a:bodyPr/>
        <a:lstStyle/>
        <a:p>
          <a:r>
            <a:rPr lang="ru-RU" sz="2000" dirty="0" smtClean="0"/>
            <a:t>  12 – сирот</a:t>
          </a:r>
        </a:p>
        <a:p>
          <a:r>
            <a:rPr lang="ru-RU" sz="2000" dirty="0" smtClean="0"/>
            <a:t>  13 - ОБПР</a:t>
          </a:r>
          <a:endParaRPr lang="en-US" sz="2000" dirty="0"/>
        </a:p>
      </dgm:t>
    </dgm:pt>
    <dgm:pt modelId="{110CB80A-90B6-4993-8FD4-E520F364B6B3}" type="parTrans" cxnId="{F532486A-DD2F-4D5E-8EF7-08FC6A5B718E}">
      <dgm:prSet/>
      <dgm:spPr/>
      <dgm:t>
        <a:bodyPr/>
        <a:lstStyle/>
        <a:p>
          <a:endParaRPr lang="en-US"/>
        </a:p>
      </dgm:t>
    </dgm:pt>
    <dgm:pt modelId="{A88839CE-4A8E-4BCC-B792-F8A6E510C65B}" type="sibTrans" cxnId="{F532486A-DD2F-4D5E-8EF7-08FC6A5B718E}">
      <dgm:prSet/>
      <dgm:spPr/>
      <dgm:t>
        <a:bodyPr/>
        <a:lstStyle/>
        <a:p>
          <a:endParaRPr lang="en-US"/>
        </a:p>
      </dgm:t>
    </dgm:pt>
    <dgm:pt modelId="{1E8D404A-1262-4B49-B3A2-7BB8CE76A662}">
      <dgm:prSet phldrT="[Текст]" custT="1"/>
      <dgm:spPr/>
      <dgm:t>
        <a:bodyPr/>
        <a:lstStyle/>
        <a:p>
          <a:r>
            <a:rPr lang="ru-RU" sz="2000" dirty="0" smtClean="0"/>
            <a:t>19 чел.- обучаются в колледжах </a:t>
          </a:r>
        </a:p>
        <a:p>
          <a:r>
            <a:rPr lang="ru-RU" sz="2000" dirty="0" smtClean="0"/>
            <a:t>6 чел.-работают</a:t>
          </a:r>
          <a:endParaRPr lang="en-US" sz="2000" dirty="0"/>
        </a:p>
      </dgm:t>
    </dgm:pt>
    <dgm:pt modelId="{F97E0740-3451-48BE-87A7-E25BFB68A899}" type="parTrans" cxnId="{6507BE6E-0A6E-4339-BF38-7869527B632A}">
      <dgm:prSet/>
      <dgm:spPr/>
      <dgm:t>
        <a:bodyPr/>
        <a:lstStyle/>
        <a:p>
          <a:endParaRPr lang="en-US"/>
        </a:p>
      </dgm:t>
    </dgm:pt>
    <dgm:pt modelId="{928785ED-1946-4E48-8377-73BFFFA05E83}" type="sibTrans" cxnId="{6507BE6E-0A6E-4339-BF38-7869527B632A}">
      <dgm:prSet/>
      <dgm:spPr/>
      <dgm:t>
        <a:bodyPr/>
        <a:lstStyle/>
        <a:p>
          <a:endParaRPr lang="en-US"/>
        </a:p>
      </dgm:t>
    </dgm:pt>
    <dgm:pt modelId="{9649CEA2-ABA0-4FFC-9988-A889D8FC71C3}">
      <dgm:prSet phldrT="[Текст]" custT="1"/>
      <dgm:spPr/>
      <dgm:t>
        <a:bodyPr/>
        <a:lstStyle/>
        <a:p>
          <a:r>
            <a:rPr lang="ru-RU" sz="2000" dirty="0" smtClean="0"/>
            <a:t>12 воспитанников являются получателями пособий по утере кормильца</a:t>
          </a:r>
          <a:endParaRPr lang="en-US" sz="2000" dirty="0"/>
        </a:p>
      </dgm:t>
    </dgm:pt>
    <dgm:pt modelId="{5FCE3F3A-1ED2-4F11-8FC9-853DFB195AA8}" type="parTrans" cxnId="{CB758861-F5BF-458A-8BCA-20D5A54A66CC}">
      <dgm:prSet/>
      <dgm:spPr/>
      <dgm:t>
        <a:bodyPr/>
        <a:lstStyle/>
        <a:p>
          <a:endParaRPr lang="en-US"/>
        </a:p>
      </dgm:t>
    </dgm:pt>
    <dgm:pt modelId="{BC33A1D2-78F4-40E3-AA89-3058AA699C0E}" type="sibTrans" cxnId="{CB758861-F5BF-458A-8BCA-20D5A54A66CC}">
      <dgm:prSet/>
      <dgm:spPr/>
      <dgm:t>
        <a:bodyPr/>
        <a:lstStyle/>
        <a:p>
          <a:endParaRPr lang="en-US"/>
        </a:p>
      </dgm:t>
    </dgm:pt>
    <dgm:pt modelId="{9E5A878B-D7B8-4014-8D17-22D1F021FE47}">
      <dgm:prSet phldrT="[Текст]" custT="1"/>
      <dgm:spPr/>
      <dgm:t>
        <a:bodyPr/>
        <a:lstStyle/>
        <a:p>
          <a:r>
            <a:rPr lang="ru-RU" sz="2000" dirty="0" smtClean="0"/>
            <a:t>19 воспитанников получают стипендию , обмундирование</a:t>
          </a:r>
          <a:r>
            <a:rPr lang="ru-RU" sz="2000" smtClean="0"/>
            <a:t>,   компенсацию </a:t>
          </a:r>
          <a:r>
            <a:rPr lang="ru-RU" sz="2000" dirty="0" smtClean="0"/>
            <a:t>за питание и проезд</a:t>
          </a:r>
          <a:endParaRPr lang="en-US" sz="2000" dirty="0"/>
        </a:p>
      </dgm:t>
    </dgm:pt>
    <dgm:pt modelId="{43BBF631-CEE9-4F88-8882-4CDBACF6F7FA}" type="parTrans" cxnId="{BBFCCFE8-C5A9-470B-8628-5C052291D9E9}">
      <dgm:prSet/>
      <dgm:spPr/>
      <dgm:t>
        <a:bodyPr/>
        <a:lstStyle/>
        <a:p>
          <a:endParaRPr lang="en-US"/>
        </a:p>
      </dgm:t>
    </dgm:pt>
    <dgm:pt modelId="{BB916DB3-CADC-4596-BC6B-01E53548C15F}" type="sibTrans" cxnId="{BBFCCFE8-C5A9-470B-8628-5C052291D9E9}">
      <dgm:prSet/>
      <dgm:spPr/>
      <dgm:t>
        <a:bodyPr/>
        <a:lstStyle/>
        <a:p>
          <a:endParaRPr lang="en-US"/>
        </a:p>
      </dgm:t>
    </dgm:pt>
    <dgm:pt modelId="{86D9F4F0-58B6-41CE-B004-8BA56AA358A5}" type="asst">
      <dgm:prSet custT="1"/>
      <dgm:spPr/>
      <dgm:t>
        <a:bodyPr/>
        <a:lstStyle/>
        <a:p>
          <a:r>
            <a:rPr lang="ru-RU" sz="2000" dirty="0" smtClean="0"/>
            <a:t>25 воспитанников поставлены на льготную очередь по жилью</a:t>
          </a:r>
          <a:endParaRPr lang="en-US" sz="2000" dirty="0"/>
        </a:p>
      </dgm:t>
    </dgm:pt>
    <dgm:pt modelId="{AED559BF-5334-4239-B40D-3BABD446910C}" type="parTrans" cxnId="{42E4379C-3C56-477D-A0FE-5429C6BD2C6E}">
      <dgm:prSet/>
      <dgm:spPr/>
      <dgm:t>
        <a:bodyPr/>
        <a:lstStyle/>
        <a:p>
          <a:endParaRPr lang="en-US"/>
        </a:p>
      </dgm:t>
    </dgm:pt>
    <dgm:pt modelId="{AD22443C-BB25-4EF3-9092-69CF706D43D3}" type="sibTrans" cxnId="{42E4379C-3C56-477D-A0FE-5429C6BD2C6E}">
      <dgm:prSet/>
      <dgm:spPr/>
      <dgm:t>
        <a:bodyPr/>
        <a:lstStyle/>
        <a:p>
          <a:endParaRPr lang="en-US"/>
        </a:p>
      </dgm:t>
    </dgm:pt>
    <dgm:pt modelId="{C474A4F3-7293-40C9-924B-24FF01B5890C}" type="pres">
      <dgm:prSet presAssocID="{BBF3F6D6-CE47-442F-9FA0-69CAF723E28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4B6BD57-CA04-46B2-AB0B-0DE1313D2F80}" type="pres">
      <dgm:prSet presAssocID="{98421A96-0FC5-46FB-AA91-4D157732EA54}" presName="hierRoot1" presStyleCnt="0">
        <dgm:presLayoutVars>
          <dgm:hierBranch val="init"/>
        </dgm:presLayoutVars>
      </dgm:prSet>
      <dgm:spPr/>
    </dgm:pt>
    <dgm:pt modelId="{3CD2554A-9DF1-4393-B2D7-0E7A7E263D75}" type="pres">
      <dgm:prSet presAssocID="{98421A96-0FC5-46FB-AA91-4D157732EA54}" presName="rootComposite1" presStyleCnt="0"/>
      <dgm:spPr/>
    </dgm:pt>
    <dgm:pt modelId="{79333BF0-D375-4DE0-9322-9F8C1E0783FF}" type="pres">
      <dgm:prSet presAssocID="{98421A96-0FC5-46FB-AA91-4D157732EA5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A8E837-C237-4FAA-8961-952A389A2EBC}" type="pres">
      <dgm:prSet presAssocID="{98421A96-0FC5-46FB-AA91-4D157732EA5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DD706C8-0721-4C9F-BD20-E1A19D79EE1B}" type="pres">
      <dgm:prSet presAssocID="{98421A96-0FC5-46FB-AA91-4D157732EA54}" presName="hierChild2" presStyleCnt="0"/>
      <dgm:spPr/>
    </dgm:pt>
    <dgm:pt modelId="{36F12755-A87C-4323-8885-D52E76930A8E}" type="pres">
      <dgm:prSet presAssocID="{F97E0740-3451-48BE-87A7-E25BFB68A899}" presName="Name37" presStyleLbl="parChTrans1D2" presStyleIdx="0" presStyleCnt="5"/>
      <dgm:spPr/>
      <dgm:t>
        <a:bodyPr/>
        <a:lstStyle/>
        <a:p>
          <a:endParaRPr lang="en-US"/>
        </a:p>
      </dgm:t>
    </dgm:pt>
    <dgm:pt modelId="{CC83E54E-ECB8-4905-B6B5-8EBE4BA3DB96}" type="pres">
      <dgm:prSet presAssocID="{1E8D404A-1262-4B49-B3A2-7BB8CE76A662}" presName="hierRoot2" presStyleCnt="0">
        <dgm:presLayoutVars>
          <dgm:hierBranch val="init"/>
        </dgm:presLayoutVars>
      </dgm:prSet>
      <dgm:spPr/>
    </dgm:pt>
    <dgm:pt modelId="{71CFF1B4-9D98-403B-A8A3-192FC1E813FF}" type="pres">
      <dgm:prSet presAssocID="{1E8D404A-1262-4B49-B3A2-7BB8CE76A662}" presName="rootComposite" presStyleCnt="0"/>
      <dgm:spPr/>
    </dgm:pt>
    <dgm:pt modelId="{27A8D851-EB59-49FA-BAE7-193B799D3A73}" type="pres">
      <dgm:prSet presAssocID="{1E8D404A-1262-4B49-B3A2-7BB8CE76A66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FD955A-6174-4438-A6ED-C4BE3A69C0D2}" type="pres">
      <dgm:prSet presAssocID="{1E8D404A-1262-4B49-B3A2-7BB8CE76A662}" presName="rootConnector" presStyleLbl="node2" presStyleIdx="0" presStyleCnt="3"/>
      <dgm:spPr/>
      <dgm:t>
        <a:bodyPr/>
        <a:lstStyle/>
        <a:p>
          <a:endParaRPr lang="en-US"/>
        </a:p>
      </dgm:t>
    </dgm:pt>
    <dgm:pt modelId="{6E383FE1-E577-4D09-BDE6-C65471672613}" type="pres">
      <dgm:prSet presAssocID="{1E8D404A-1262-4B49-B3A2-7BB8CE76A662}" presName="hierChild4" presStyleCnt="0"/>
      <dgm:spPr/>
    </dgm:pt>
    <dgm:pt modelId="{8AE53F89-3AF0-4A74-92FC-3F68C7F37EED}" type="pres">
      <dgm:prSet presAssocID="{1E8D404A-1262-4B49-B3A2-7BB8CE76A662}" presName="hierChild5" presStyleCnt="0"/>
      <dgm:spPr/>
    </dgm:pt>
    <dgm:pt modelId="{D278BB93-118E-48CA-9C10-4A41BA69D142}" type="pres">
      <dgm:prSet presAssocID="{5FCE3F3A-1ED2-4F11-8FC9-853DFB195AA8}" presName="Name37" presStyleLbl="parChTrans1D2" presStyleIdx="1" presStyleCnt="5"/>
      <dgm:spPr/>
      <dgm:t>
        <a:bodyPr/>
        <a:lstStyle/>
        <a:p>
          <a:endParaRPr lang="en-US"/>
        </a:p>
      </dgm:t>
    </dgm:pt>
    <dgm:pt modelId="{A424CDC3-65B2-499B-ADA6-62D8F5F7792A}" type="pres">
      <dgm:prSet presAssocID="{9649CEA2-ABA0-4FFC-9988-A889D8FC71C3}" presName="hierRoot2" presStyleCnt="0">
        <dgm:presLayoutVars>
          <dgm:hierBranch val="init"/>
        </dgm:presLayoutVars>
      </dgm:prSet>
      <dgm:spPr/>
    </dgm:pt>
    <dgm:pt modelId="{860D2AA1-BCC6-4E03-8B26-28513131F675}" type="pres">
      <dgm:prSet presAssocID="{9649CEA2-ABA0-4FFC-9988-A889D8FC71C3}" presName="rootComposite" presStyleCnt="0"/>
      <dgm:spPr/>
    </dgm:pt>
    <dgm:pt modelId="{F6E10533-B86B-4776-AB3C-C4D52D319BDA}" type="pres">
      <dgm:prSet presAssocID="{9649CEA2-ABA0-4FFC-9988-A889D8FC71C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5BF616-DE07-4BEB-A48B-CEF3ED371887}" type="pres">
      <dgm:prSet presAssocID="{9649CEA2-ABA0-4FFC-9988-A889D8FC71C3}" presName="rootConnector" presStyleLbl="node2" presStyleIdx="1" presStyleCnt="3"/>
      <dgm:spPr/>
      <dgm:t>
        <a:bodyPr/>
        <a:lstStyle/>
        <a:p>
          <a:endParaRPr lang="en-US"/>
        </a:p>
      </dgm:t>
    </dgm:pt>
    <dgm:pt modelId="{603ED5FA-02B5-4BD3-94F1-3D20D6BE16C8}" type="pres">
      <dgm:prSet presAssocID="{9649CEA2-ABA0-4FFC-9988-A889D8FC71C3}" presName="hierChild4" presStyleCnt="0"/>
      <dgm:spPr/>
    </dgm:pt>
    <dgm:pt modelId="{B6F8BDC8-2766-482F-B011-45156A29C36F}" type="pres">
      <dgm:prSet presAssocID="{9649CEA2-ABA0-4FFC-9988-A889D8FC71C3}" presName="hierChild5" presStyleCnt="0"/>
      <dgm:spPr/>
    </dgm:pt>
    <dgm:pt modelId="{8981B0DC-2526-46AA-A331-2C0214D450F4}" type="pres">
      <dgm:prSet presAssocID="{43BBF631-CEE9-4F88-8882-4CDBACF6F7FA}" presName="Name37" presStyleLbl="parChTrans1D2" presStyleIdx="2" presStyleCnt="5"/>
      <dgm:spPr/>
      <dgm:t>
        <a:bodyPr/>
        <a:lstStyle/>
        <a:p>
          <a:endParaRPr lang="en-US"/>
        </a:p>
      </dgm:t>
    </dgm:pt>
    <dgm:pt modelId="{B04EB755-3C19-4A9C-ACEE-04CCF1050E8A}" type="pres">
      <dgm:prSet presAssocID="{9E5A878B-D7B8-4014-8D17-22D1F021FE47}" presName="hierRoot2" presStyleCnt="0">
        <dgm:presLayoutVars>
          <dgm:hierBranch val="init"/>
        </dgm:presLayoutVars>
      </dgm:prSet>
      <dgm:spPr/>
    </dgm:pt>
    <dgm:pt modelId="{724EA215-0B6B-40B0-A16F-AF251CFC46F0}" type="pres">
      <dgm:prSet presAssocID="{9E5A878B-D7B8-4014-8D17-22D1F021FE47}" presName="rootComposite" presStyleCnt="0"/>
      <dgm:spPr/>
    </dgm:pt>
    <dgm:pt modelId="{B2A95A1E-23AA-4839-92B3-B720004DA640}" type="pres">
      <dgm:prSet presAssocID="{9E5A878B-D7B8-4014-8D17-22D1F021FE4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9564B3-32A6-4051-9101-00FE5BC26DA1}" type="pres">
      <dgm:prSet presAssocID="{9E5A878B-D7B8-4014-8D17-22D1F021FE47}" presName="rootConnector" presStyleLbl="node2" presStyleIdx="2" presStyleCnt="3"/>
      <dgm:spPr/>
      <dgm:t>
        <a:bodyPr/>
        <a:lstStyle/>
        <a:p>
          <a:endParaRPr lang="en-US"/>
        </a:p>
      </dgm:t>
    </dgm:pt>
    <dgm:pt modelId="{BDED7730-F628-42A4-AC95-1C8BBB7EFD26}" type="pres">
      <dgm:prSet presAssocID="{9E5A878B-D7B8-4014-8D17-22D1F021FE47}" presName="hierChild4" presStyleCnt="0"/>
      <dgm:spPr/>
    </dgm:pt>
    <dgm:pt modelId="{999BC915-8FD6-494B-8250-33DA1490596B}" type="pres">
      <dgm:prSet presAssocID="{9E5A878B-D7B8-4014-8D17-22D1F021FE47}" presName="hierChild5" presStyleCnt="0"/>
      <dgm:spPr/>
    </dgm:pt>
    <dgm:pt modelId="{58132271-3FEA-4A23-A297-E3EE2B6CA530}" type="pres">
      <dgm:prSet presAssocID="{98421A96-0FC5-46FB-AA91-4D157732EA54}" presName="hierChild3" presStyleCnt="0"/>
      <dgm:spPr/>
    </dgm:pt>
    <dgm:pt modelId="{EA33A62C-F5EB-4CDF-A0EB-8B93B9F18C18}" type="pres">
      <dgm:prSet presAssocID="{110CB80A-90B6-4993-8FD4-E520F364B6B3}" presName="Name111" presStyleLbl="parChTrans1D2" presStyleIdx="3" presStyleCnt="5"/>
      <dgm:spPr/>
      <dgm:t>
        <a:bodyPr/>
        <a:lstStyle/>
        <a:p>
          <a:endParaRPr lang="en-US"/>
        </a:p>
      </dgm:t>
    </dgm:pt>
    <dgm:pt modelId="{9C3D2817-0889-4B40-95D2-C73FCA8FD3FC}" type="pres">
      <dgm:prSet presAssocID="{1144D4FF-26BB-4954-BDD5-6BCBB566DA7A}" presName="hierRoot3" presStyleCnt="0">
        <dgm:presLayoutVars>
          <dgm:hierBranch val="init"/>
        </dgm:presLayoutVars>
      </dgm:prSet>
      <dgm:spPr/>
    </dgm:pt>
    <dgm:pt modelId="{57C4C523-13C7-4750-8A88-E077B6AFD419}" type="pres">
      <dgm:prSet presAssocID="{1144D4FF-26BB-4954-BDD5-6BCBB566DA7A}" presName="rootComposite3" presStyleCnt="0"/>
      <dgm:spPr/>
    </dgm:pt>
    <dgm:pt modelId="{19BDF8E5-7A00-4B5D-A174-81A0AC37AA76}" type="pres">
      <dgm:prSet presAssocID="{1144D4FF-26BB-4954-BDD5-6BCBB566DA7A}" presName="rootText3" presStyleLbl="asst1" presStyleIdx="0" presStyleCnt="2" custScaleY="1009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BB35D4-42E7-4EBE-9329-B919D2E4EC93}" type="pres">
      <dgm:prSet presAssocID="{1144D4FF-26BB-4954-BDD5-6BCBB566DA7A}" presName="rootConnector3" presStyleLbl="asst1" presStyleIdx="0" presStyleCnt="2"/>
      <dgm:spPr/>
      <dgm:t>
        <a:bodyPr/>
        <a:lstStyle/>
        <a:p>
          <a:endParaRPr lang="en-US"/>
        </a:p>
      </dgm:t>
    </dgm:pt>
    <dgm:pt modelId="{E86BAEDE-1722-4DCF-8D20-AA5A6D3B26F1}" type="pres">
      <dgm:prSet presAssocID="{1144D4FF-26BB-4954-BDD5-6BCBB566DA7A}" presName="hierChild6" presStyleCnt="0"/>
      <dgm:spPr/>
    </dgm:pt>
    <dgm:pt modelId="{0FA3D479-3877-4383-A442-F2BB473F4EA7}" type="pres">
      <dgm:prSet presAssocID="{1144D4FF-26BB-4954-BDD5-6BCBB566DA7A}" presName="hierChild7" presStyleCnt="0"/>
      <dgm:spPr/>
    </dgm:pt>
    <dgm:pt modelId="{DC69E409-B2BD-4D3B-947C-2E0E7B984076}" type="pres">
      <dgm:prSet presAssocID="{AED559BF-5334-4239-B40D-3BABD446910C}" presName="Name111" presStyleLbl="parChTrans1D2" presStyleIdx="4" presStyleCnt="5"/>
      <dgm:spPr/>
      <dgm:t>
        <a:bodyPr/>
        <a:lstStyle/>
        <a:p>
          <a:endParaRPr lang="en-US"/>
        </a:p>
      </dgm:t>
    </dgm:pt>
    <dgm:pt modelId="{2B3E1D08-480A-45DF-B8E5-BB830A4742C9}" type="pres">
      <dgm:prSet presAssocID="{86D9F4F0-58B6-41CE-B004-8BA56AA358A5}" presName="hierRoot3" presStyleCnt="0">
        <dgm:presLayoutVars>
          <dgm:hierBranch val="init"/>
        </dgm:presLayoutVars>
      </dgm:prSet>
      <dgm:spPr/>
    </dgm:pt>
    <dgm:pt modelId="{0B7CF62D-9C5E-4D8E-8034-A4DFD452695E}" type="pres">
      <dgm:prSet presAssocID="{86D9F4F0-58B6-41CE-B004-8BA56AA358A5}" presName="rootComposite3" presStyleCnt="0"/>
      <dgm:spPr/>
    </dgm:pt>
    <dgm:pt modelId="{8A71955B-2F0F-43F0-BDBE-51A5E78B526A}" type="pres">
      <dgm:prSet presAssocID="{86D9F4F0-58B6-41CE-B004-8BA56AA358A5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BF568E-47B8-4438-B05A-B6578FDD1622}" type="pres">
      <dgm:prSet presAssocID="{86D9F4F0-58B6-41CE-B004-8BA56AA358A5}" presName="rootConnector3" presStyleLbl="asst1" presStyleIdx="1" presStyleCnt="2"/>
      <dgm:spPr/>
      <dgm:t>
        <a:bodyPr/>
        <a:lstStyle/>
        <a:p>
          <a:endParaRPr lang="en-US"/>
        </a:p>
      </dgm:t>
    </dgm:pt>
    <dgm:pt modelId="{A67F0F0E-B7EB-45DE-A0A6-EA7EE0D49488}" type="pres">
      <dgm:prSet presAssocID="{86D9F4F0-58B6-41CE-B004-8BA56AA358A5}" presName="hierChild6" presStyleCnt="0"/>
      <dgm:spPr/>
    </dgm:pt>
    <dgm:pt modelId="{EDF08E1A-0559-4CDC-8DEC-D6E421BF29CD}" type="pres">
      <dgm:prSet presAssocID="{86D9F4F0-58B6-41CE-B004-8BA56AA358A5}" presName="hierChild7" presStyleCnt="0"/>
      <dgm:spPr/>
    </dgm:pt>
  </dgm:ptLst>
  <dgm:cxnLst>
    <dgm:cxn modelId="{3DAF86F3-8B45-4019-83CC-A25C91EC6984}" type="presOf" srcId="{9649CEA2-ABA0-4FFC-9988-A889D8FC71C3}" destId="{F6E10533-B86B-4776-AB3C-C4D52D319BDA}" srcOrd="0" destOrd="0" presId="urn:microsoft.com/office/officeart/2005/8/layout/orgChart1"/>
    <dgm:cxn modelId="{EF9FBF34-4015-41FE-A6D8-DF4482947BDA}" srcId="{BBF3F6D6-CE47-442F-9FA0-69CAF723E286}" destId="{98421A96-0FC5-46FB-AA91-4D157732EA54}" srcOrd="0" destOrd="0" parTransId="{FF715D42-1FAC-41AD-AD6D-53F6463BEF4A}" sibTransId="{2771967A-73BA-4311-8D89-EFFFA7C38B32}"/>
    <dgm:cxn modelId="{8657914D-F722-4FDA-BBC9-B32EE8B199FD}" type="presOf" srcId="{98421A96-0FC5-46FB-AA91-4D157732EA54}" destId="{79333BF0-D375-4DE0-9322-9F8C1E0783FF}" srcOrd="0" destOrd="0" presId="urn:microsoft.com/office/officeart/2005/8/layout/orgChart1"/>
    <dgm:cxn modelId="{37C38FA4-0B1F-4062-969A-AE10491CB2BE}" type="presOf" srcId="{1E8D404A-1262-4B49-B3A2-7BB8CE76A662}" destId="{FFFD955A-6174-4438-A6ED-C4BE3A69C0D2}" srcOrd="1" destOrd="0" presId="urn:microsoft.com/office/officeart/2005/8/layout/orgChart1"/>
    <dgm:cxn modelId="{3225CD16-746E-4359-A95F-F0B9BD0832DC}" type="presOf" srcId="{86D9F4F0-58B6-41CE-B004-8BA56AA358A5}" destId="{A4BF568E-47B8-4438-B05A-B6578FDD1622}" srcOrd="1" destOrd="0" presId="urn:microsoft.com/office/officeart/2005/8/layout/orgChart1"/>
    <dgm:cxn modelId="{B1D6BBE1-1E18-44A8-A240-8DE2B64B3FDE}" type="presOf" srcId="{9649CEA2-ABA0-4FFC-9988-A889D8FC71C3}" destId="{1E5BF616-DE07-4BEB-A48B-CEF3ED371887}" srcOrd="1" destOrd="0" presId="urn:microsoft.com/office/officeart/2005/8/layout/orgChart1"/>
    <dgm:cxn modelId="{C77B9A84-4438-40A2-8DD9-86C3B9F1B19E}" type="presOf" srcId="{9E5A878B-D7B8-4014-8D17-22D1F021FE47}" destId="{DB9564B3-32A6-4051-9101-00FE5BC26DA1}" srcOrd="1" destOrd="0" presId="urn:microsoft.com/office/officeart/2005/8/layout/orgChart1"/>
    <dgm:cxn modelId="{F532486A-DD2F-4D5E-8EF7-08FC6A5B718E}" srcId="{98421A96-0FC5-46FB-AA91-4D157732EA54}" destId="{1144D4FF-26BB-4954-BDD5-6BCBB566DA7A}" srcOrd="0" destOrd="0" parTransId="{110CB80A-90B6-4993-8FD4-E520F364B6B3}" sibTransId="{A88839CE-4A8E-4BCC-B792-F8A6E510C65B}"/>
    <dgm:cxn modelId="{5533586F-4556-4006-B159-2C12082AED0A}" type="presOf" srcId="{F97E0740-3451-48BE-87A7-E25BFB68A899}" destId="{36F12755-A87C-4323-8885-D52E76930A8E}" srcOrd="0" destOrd="0" presId="urn:microsoft.com/office/officeart/2005/8/layout/orgChart1"/>
    <dgm:cxn modelId="{9DFBF2C3-7E5A-49B2-A2AB-B115E45F3394}" type="presOf" srcId="{1144D4FF-26BB-4954-BDD5-6BCBB566DA7A}" destId="{19BDF8E5-7A00-4B5D-A174-81A0AC37AA76}" srcOrd="0" destOrd="0" presId="urn:microsoft.com/office/officeart/2005/8/layout/orgChart1"/>
    <dgm:cxn modelId="{6507BE6E-0A6E-4339-BF38-7869527B632A}" srcId="{98421A96-0FC5-46FB-AA91-4D157732EA54}" destId="{1E8D404A-1262-4B49-B3A2-7BB8CE76A662}" srcOrd="2" destOrd="0" parTransId="{F97E0740-3451-48BE-87A7-E25BFB68A899}" sibTransId="{928785ED-1946-4E48-8377-73BFFFA05E83}"/>
    <dgm:cxn modelId="{E0BCADE8-4A82-4790-AA3D-94490EFB3257}" type="presOf" srcId="{43BBF631-CEE9-4F88-8882-4CDBACF6F7FA}" destId="{8981B0DC-2526-46AA-A331-2C0214D450F4}" srcOrd="0" destOrd="0" presId="urn:microsoft.com/office/officeart/2005/8/layout/orgChart1"/>
    <dgm:cxn modelId="{CB758861-F5BF-458A-8BCA-20D5A54A66CC}" srcId="{98421A96-0FC5-46FB-AA91-4D157732EA54}" destId="{9649CEA2-ABA0-4FFC-9988-A889D8FC71C3}" srcOrd="3" destOrd="0" parTransId="{5FCE3F3A-1ED2-4F11-8FC9-853DFB195AA8}" sibTransId="{BC33A1D2-78F4-40E3-AA89-3058AA699C0E}"/>
    <dgm:cxn modelId="{6DF9005F-5D2C-4719-9532-CF4D49FA73AA}" type="presOf" srcId="{1E8D404A-1262-4B49-B3A2-7BB8CE76A662}" destId="{27A8D851-EB59-49FA-BAE7-193B799D3A73}" srcOrd="0" destOrd="0" presId="urn:microsoft.com/office/officeart/2005/8/layout/orgChart1"/>
    <dgm:cxn modelId="{EADB89FA-234C-46F7-8AB9-C065E3123F04}" type="presOf" srcId="{5FCE3F3A-1ED2-4F11-8FC9-853DFB195AA8}" destId="{D278BB93-118E-48CA-9C10-4A41BA69D142}" srcOrd="0" destOrd="0" presId="urn:microsoft.com/office/officeart/2005/8/layout/orgChart1"/>
    <dgm:cxn modelId="{BBFCCFE8-C5A9-470B-8628-5C052291D9E9}" srcId="{98421A96-0FC5-46FB-AA91-4D157732EA54}" destId="{9E5A878B-D7B8-4014-8D17-22D1F021FE47}" srcOrd="4" destOrd="0" parTransId="{43BBF631-CEE9-4F88-8882-4CDBACF6F7FA}" sibTransId="{BB916DB3-CADC-4596-BC6B-01E53548C15F}"/>
    <dgm:cxn modelId="{ED5A90E1-2616-403E-8C3B-8F748B30E3F6}" type="presOf" srcId="{BBF3F6D6-CE47-442F-9FA0-69CAF723E286}" destId="{C474A4F3-7293-40C9-924B-24FF01B5890C}" srcOrd="0" destOrd="0" presId="urn:microsoft.com/office/officeart/2005/8/layout/orgChart1"/>
    <dgm:cxn modelId="{048606B7-B840-43F8-A24C-DCA63047C828}" type="presOf" srcId="{110CB80A-90B6-4993-8FD4-E520F364B6B3}" destId="{EA33A62C-F5EB-4CDF-A0EB-8B93B9F18C18}" srcOrd="0" destOrd="0" presId="urn:microsoft.com/office/officeart/2005/8/layout/orgChart1"/>
    <dgm:cxn modelId="{C16FFA95-C28F-4D6C-8562-D66A3E72DF9F}" type="presOf" srcId="{AED559BF-5334-4239-B40D-3BABD446910C}" destId="{DC69E409-B2BD-4D3B-947C-2E0E7B984076}" srcOrd="0" destOrd="0" presId="urn:microsoft.com/office/officeart/2005/8/layout/orgChart1"/>
    <dgm:cxn modelId="{ECB0DE7A-6472-43E2-B07A-ABC14873FF2B}" type="presOf" srcId="{86D9F4F0-58B6-41CE-B004-8BA56AA358A5}" destId="{8A71955B-2F0F-43F0-BDBE-51A5E78B526A}" srcOrd="0" destOrd="0" presId="urn:microsoft.com/office/officeart/2005/8/layout/orgChart1"/>
    <dgm:cxn modelId="{4C5B691B-3505-42B6-AE1B-0023501706C2}" type="presOf" srcId="{98421A96-0FC5-46FB-AA91-4D157732EA54}" destId="{9CA8E837-C237-4FAA-8961-952A389A2EBC}" srcOrd="1" destOrd="0" presId="urn:microsoft.com/office/officeart/2005/8/layout/orgChart1"/>
    <dgm:cxn modelId="{F257DCC1-D402-411B-A6B7-196E62396B24}" type="presOf" srcId="{1144D4FF-26BB-4954-BDD5-6BCBB566DA7A}" destId="{CEBB35D4-42E7-4EBE-9329-B919D2E4EC93}" srcOrd="1" destOrd="0" presId="urn:microsoft.com/office/officeart/2005/8/layout/orgChart1"/>
    <dgm:cxn modelId="{42E4379C-3C56-477D-A0FE-5429C6BD2C6E}" srcId="{98421A96-0FC5-46FB-AA91-4D157732EA54}" destId="{86D9F4F0-58B6-41CE-B004-8BA56AA358A5}" srcOrd="1" destOrd="0" parTransId="{AED559BF-5334-4239-B40D-3BABD446910C}" sibTransId="{AD22443C-BB25-4EF3-9092-69CF706D43D3}"/>
    <dgm:cxn modelId="{D987ACAF-8F96-4962-9FD4-DD20F98F18FA}" type="presOf" srcId="{9E5A878B-D7B8-4014-8D17-22D1F021FE47}" destId="{B2A95A1E-23AA-4839-92B3-B720004DA640}" srcOrd="0" destOrd="0" presId="urn:microsoft.com/office/officeart/2005/8/layout/orgChart1"/>
    <dgm:cxn modelId="{031A6F62-9432-412A-97D6-BADA7C0A6D00}" type="presParOf" srcId="{C474A4F3-7293-40C9-924B-24FF01B5890C}" destId="{F4B6BD57-CA04-46B2-AB0B-0DE1313D2F80}" srcOrd="0" destOrd="0" presId="urn:microsoft.com/office/officeart/2005/8/layout/orgChart1"/>
    <dgm:cxn modelId="{8BCB3833-EA73-4BE8-8A12-ABAB38D28BFF}" type="presParOf" srcId="{F4B6BD57-CA04-46B2-AB0B-0DE1313D2F80}" destId="{3CD2554A-9DF1-4393-B2D7-0E7A7E263D75}" srcOrd="0" destOrd="0" presId="urn:microsoft.com/office/officeart/2005/8/layout/orgChart1"/>
    <dgm:cxn modelId="{33B61651-7ABF-4652-AA58-455AB880FBE1}" type="presParOf" srcId="{3CD2554A-9DF1-4393-B2D7-0E7A7E263D75}" destId="{79333BF0-D375-4DE0-9322-9F8C1E0783FF}" srcOrd="0" destOrd="0" presId="urn:microsoft.com/office/officeart/2005/8/layout/orgChart1"/>
    <dgm:cxn modelId="{ECF95E3A-C965-4370-9B26-F4BDA8421848}" type="presParOf" srcId="{3CD2554A-9DF1-4393-B2D7-0E7A7E263D75}" destId="{9CA8E837-C237-4FAA-8961-952A389A2EBC}" srcOrd="1" destOrd="0" presId="urn:microsoft.com/office/officeart/2005/8/layout/orgChart1"/>
    <dgm:cxn modelId="{84C063CE-3337-4A36-9891-5AC2CDFD5C8F}" type="presParOf" srcId="{F4B6BD57-CA04-46B2-AB0B-0DE1313D2F80}" destId="{1DD706C8-0721-4C9F-BD20-E1A19D79EE1B}" srcOrd="1" destOrd="0" presId="urn:microsoft.com/office/officeart/2005/8/layout/orgChart1"/>
    <dgm:cxn modelId="{F98E175F-161C-4F67-ACAD-9F813C158F3E}" type="presParOf" srcId="{1DD706C8-0721-4C9F-BD20-E1A19D79EE1B}" destId="{36F12755-A87C-4323-8885-D52E76930A8E}" srcOrd="0" destOrd="0" presId="urn:microsoft.com/office/officeart/2005/8/layout/orgChart1"/>
    <dgm:cxn modelId="{0A708B47-3911-458A-B464-D0001637395B}" type="presParOf" srcId="{1DD706C8-0721-4C9F-BD20-E1A19D79EE1B}" destId="{CC83E54E-ECB8-4905-B6B5-8EBE4BA3DB96}" srcOrd="1" destOrd="0" presId="urn:microsoft.com/office/officeart/2005/8/layout/orgChart1"/>
    <dgm:cxn modelId="{7BB25311-BECA-4F26-8B30-E622E48D0BF6}" type="presParOf" srcId="{CC83E54E-ECB8-4905-B6B5-8EBE4BA3DB96}" destId="{71CFF1B4-9D98-403B-A8A3-192FC1E813FF}" srcOrd="0" destOrd="0" presId="urn:microsoft.com/office/officeart/2005/8/layout/orgChart1"/>
    <dgm:cxn modelId="{F70DF252-62BD-48D1-BCEE-F246C4ED9841}" type="presParOf" srcId="{71CFF1B4-9D98-403B-A8A3-192FC1E813FF}" destId="{27A8D851-EB59-49FA-BAE7-193B799D3A73}" srcOrd="0" destOrd="0" presId="urn:microsoft.com/office/officeart/2005/8/layout/orgChart1"/>
    <dgm:cxn modelId="{7081A404-1E35-44FC-A5D5-8B102C0FF411}" type="presParOf" srcId="{71CFF1B4-9D98-403B-A8A3-192FC1E813FF}" destId="{FFFD955A-6174-4438-A6ED-C4BE3A69C0D2}" srcOrd="1" destOrd="0" presId="urn:microsoft.com/office/officeart/2005/8/layout/orgChart1"/>
    <dgm:cxn modelId="{AB9941F3-4EED-450A-A2BD-D3435333F1BC}" type="presParOf" srcId="{CC83E54E-ECB8-4905-B6B5-8EBE4BA3DB96}" destId="{6E383FE1-E577-4D09-BDE6-C65471672613}" srcOrd="1" destOrd="0" presId="urn:microsoft.com/office/officeart/2005/8/layout/orgChart1"/>
    <dgm:cxn modelId="{6A23C6B4-6D9B-4A65-B765-36D3A04758B5}" type="presParOf" srcId="{CC83E54E-ECB8-4905-B6B5-8EBE4BA3DB96}" destId="{8AE53F89-3AF0-4A74-92FC-3F68C7F37EED}" srcOrd="2" destOrd="0" presId="urn:microsoft.com/office/officeart/2005/8/layout/orgChart1"/>
    <dgm:cxn modelId="{51001E98-3133-4B0E-A787-F55EF00C70AF}" type="presParOf" srcId="{1DD706C8-0721-4C9F-BD20-E1A19D79EE1B}" destId="{D278BB93-118E-48CA-9C10-4A41BA69D142}" srcOrd="2" destOrd="0" presId="urn:microsoft.com/office/officeart/2005/8/layout/orgChart1"/>
    <dgm:cxn modelId="{76E73063-46E5-41C6-BA5E-EF15A8172BD9}" type="presParOf" srcId="{1DD706C8-0721-4C9F-BD20-E1A19D79EE1B}" destId="{A424CDC3-65B2-499B-ADA6-62D8F5F7792A}" srcOrd="3" destOrd="0" presId="urn:microsoft.com/office/officeart/2005/8/layout/orgChart1"/>
    <dgm:cxn modelId="{17B7054D-FD78-4996-9E64-E74931693464}" type="presParOf" srcId="{A424CDC3-65B2-499B-ADA6-62D8F5F7792A}" destId="{860D2AA1-BCC6-4E03-8B26-28513131F675}" srcOrd="0" destOrd="0" presId="urn:microsoft.com/office/officeart/2005/8/layout/orgChart1"/>
    <dgm:cxn modelId="{A477409C-9A5A-44DF-A238-1BEF7FADF17B}" type="presParOf" srcId="{860D2AA1-BCC6-4E03-8B26-28513131F675}" destId="{F6E10533-B86B-4776-AB3C-C4D52D319BDA}" srcOrd="0" destOrd="0" presId="urn:microsoft.com/office/officeart/2005/8/layout/orgChart1"/>
    <dgm:cxn modelId="{E758CC11-11EF-48A4-8570-F78B23DED673}" type="presParOf" srcId="{860D2AA1-BCC6-4E03-8B26-28513131F675}" destId="{1E5BF616-DE07-4BEB-A48B-CEF3ED371887}" srcOrd="1" destOrd="0" presId="urn:microsoft.com/office/officeart/2005/8/layout/orgChart1"/>
    <dgm:cxn modelId="{CB27D014-4B0A-44AB-A048-C9C62C7BE300}" type="presParOf" srcId="{A424CDC3-65B2-499B-ADA6-62D8F5F7792A}" destId="{603ED5FA-02B5-4BD3-94F1-3D20D6BE16C8}" srcOrd="1" destOrd="0" presId="urn:microsoft.com/office/officeart/2005/8/layout/orgChart1"/>
    <dgm:cxn modelId="{CF7B5E93-F644-4AE4-A033-D2FF74F42C43}" type="presParOf" srcId="{A424CDC3-65B2-499B-ADA6-62D8F5F7792A}" destId="{B6F8BDC8-2766-482F-B011-45156A29C36F}" srcOrd="2" destOrd="0" presId="urn:microsoft.com/office/officeart/2005/8/layout/orgChart1"/>
    <dgm:cxn modelId="{A0DC0971-392C-49BF-8605-FD59E9FAC48B}" type="presParOf" srcId="{1DD706C8-0721-4C9F-BD20-E1A19D79EE1B}" destId="{8981B0DC-2526-46AA-A331-2C0214D450F4}" srcOrd="4" destOrd="0" presId="urn:microsoft.com/office/officeart/2005/8/layout/orgChart1"/>
    <dgm:cxn modelId="{5233EAF6-2AEF-458D-A6AA-07050D1CAAF6}" type="presParOf" srcId="{1DD706C8-0721-4C9F-BD20-E1A19D79EE1B}" destId="{B04EB755-3C19-4A9C-ACEE-04CCF1050E8A}" srcOrd="5" destOrd="0" presId="urn:microsoft.com/office/officeart/2005/8/layout/orgChart1"/>
    <dgm:cxn modelId="{552A207D-BCEE-4D0E-936D-71445F856C7A}" type="presParOf" srcId="{B04EB755-3C19-4A9C-ACEE-04CCF1050E8A}" destId="{724EA215-0B6B-40B0-A16F-AF251CFC46F0}" srcOrd="0" destOrd="0" presId="urn:microsoft.com/office/officeart/2005/8/layout/orgChart1"/>
    <dgm:cxn modelId="{6890D87B-CA57-40A1-B9F3-4D5CB1F2D1ED}" type="presParOf" srcId="{724EA215-0B6B-40B0-A16F-AF251CFC46F0}" destId="{B2A95A1E-23AA-4839-92B3-B720004DA640}" srcOrd="0" destOrd="0" presId="urn:microsoft.com/office/officeart/2005/8/layout/orgChart1"/>
    <dgm:cxn modelId="{48ECFA7E-231E-4550-A3B3-EACF5E02EDEE}" type="presParOf" srcId="{724EA215-0B6B-40B0-A16F-AF251CFC46F0}" destId="{DB9564B3-32A6-4051-9101-00FE5BC26DA1}" srcOrd="1" destOrd="0" presId="urn:microsoft.com/office/officeart/2005/8/layout/orgChart1"/>
    <dgm:cxn modelId="{E948C4B3-3340-4291-A7C8-D8BED3C9B90C}" type="presParOf" srcId="{B04EB755-3C19-4A9C-ACEE-04CCF1050E8A}" destId="{BDED7730-F628-42A4-AC95-1C8BBB7EFD26}" srcOrd="1" destOrd="0" presId="urn:microsoft.com/office/officeart/2005/8/layout/orgChart1"/>
    <dgm:cxn modelId="{79BAE6B3-E89A-4E89-92FB-38DA592B0493}" type="presParOf" srcId="{B04EB755-3C19-4A9C-ACEE-04CCF1050E8A}" destId="{999BC915-8FD6-494B-8250-33DA1490596B}" srcOrd="2" destOrd="0" presId="urn:microsoft.com/office/officeart/2005/8/layout/orgChart1"/>
    <dgm:cxn modelId="{CBDE2427-69BB-447C-902C-5D11A1D06746}" type="presParOf" srcId="{F4B6BD57-CA04-46B2-AB0B-0DE1313D2F80}" destId="{58132271-3FEA-4A23-A297-E3EE2B6CA530}" srcOrd="2" destOrd="0" presId="urn:microsoft.com/office/officeart/2005/8/layout/orgChart1"/>
    <dgm:cxn modelId="{E847C3BC-4CF3-4CEA-84BE-CDCEE020BC7A}" type="presParOf" srcId="{58132271-3FEA-4A23-A297-E3EE2B6CA530}" destId="{EA33A62C-F5EB-4CDF-A0EB-8B93B9F18C18}" srcOrd="0" destOrd="0" presId="urn:microsoft.com/office/officeart/2005/8/layout/orgChart1"/>
    <dgm:cxn modelId="{BFC195BD-344C-46F3-A465-0037571BAD50}" type="presParOf" srcId="{58132271-3FEA-4A23-A297-E3EE2B6CA530}" destId="{9C3D2817-0889-4B40-95D2-C73FCA8FD3FC}" srcOrd="1" destOrd="0" presId="urn:microsoft.com/office/officeart/2005/8/layout/orgChart1"/>
    <dgm:cxn modelId="{3015A125-5C0A-418B-A2E6-7664224EDEED}" type="presParOf" srcId="{9C3D2817-0889-4B40-95D2-C73FCA8FD3FC}" destId="{57C4C523-13C7-4750-8A88-E077B6AFD419}" srcOrd="0" destOrd="0" presId="urn:microsoft.com/office/officeart/2005/8/layout/orgChart1"/>
    <dgm:cxn modelId="{4A39302C-DE0B-4DAD-BDCB-81596730DE71}" type="presParOf" srcId="{57C4C523-13C7-4750-8A88-E077B6AFD419}" destId="{19BDF8E5-7A00-4B5D-A174-81A0AC37AA76}" srcOrd="0" destOrd="0" presId="urn:microsoft.com/office/officeart/2005/8/layout/orgChart1"/>
    <dgm:cxn modelId="{F89AD3C1-5541-428D-82E8-591889949064}" type="presParOf" srcId="{57C4C523-13C7-4750-8A88-E077B6AFD419}" destId="{CEBB35D4-42E7-4EBE-9329-B919D2E4EC93}" srcOrd="1" destOrd="0" presId="urn:microsoft.com/office/officeart/2005/8/layout/orgChart1"/>
    <dgm:cxn modelId="{76720AA6-250F-46BE-BFBF-3471F7D649C7}" type="presParOf" srcId="{9C3D2817-0889-4B40-95D2-C73FCA8FD3FC}" destId="{E86BAEDE-1722-4DCF-8D20-AA5A6D3B26F1}" srcOrd="1" destOrd="0" presId="urn:microsoft.com/office/officeart/2005/8/layout/orgChart1"/>
    <dgm:cxn modelId="{98C2A557-25E9-40A3-9F2E-8A40D31DCF5C}" type="presParOf" srcId="{9C3D2817-0889-4B40-95D2-C73FCA8FD3FC}" destId="{0FA3D479-3877-4383-A442-F2BB473F4EA7}" srcOrd="2" destOrd="0" presId="urn:microsoft.com/office/officeart/2005/8/layout/orgChart1"/>
    <dgm:cxn modelId="{E6A93496-CBDE-4014-A5CD-6767EBE58817}" type="presParOf" srcId="{58132271-3FEA-4A23-A297-E3EE2B6CA530}" destId="{DC69E409-B2BD-4D3B-947C-2E0E7B984076}" srcOrd="2" destOrd="0" presId="urn:microsoft.com/office/officeart/2005/8/layout/orgChart1"/>
    <dgm:cxn modelId="{3DF4D7BB-3933-42D4-B26A-9CAFAB80F5CE}" type="presParOf" srcId="{58132271-3FEA-4A23-A297-E3EE2B6CA530}" destId="{2B3E1D08-480A-45DF-B8E5-BB830A4742C9}" srcOrd="3" destOrd="0" presId="urn:microsoft.com/office/officeart/2005/8/layout/orgChart1"/>
    <dgm:cxn modelId="{12C00FE8-90EE-4475-9E01-B3FBA2B2C127}" type="presParOf" srcId="{2B3E1D08-480A-45DF-B8E5-BB830A4742C9}" destId="{0B7CF62D-9C5E-4D8E-8034-A4DFD452695E}" srcOrd="0" destOrd="0" presId="urn:microsoft.com/office/officeart/2005/8/layout/orgChart1"/>
    <dgm:cxn modelId="{AD312653-F6C7-4BC9-83CF-67DB447FF004}" type="presParOf" srcId="{0B7CF62D-9C5E-4D8E-8034-A4DFD452695E}" destId="{8A71955B-2F0F-43F0-BDBE-51A5E78B526A}" srcOrd="0" destOrd="0" presId="urn:microsoft.com/office/officeart/2005/8/layout/orgChart1"/>
    <dgm:cxn modelId="{6FFB0E7E-D346-46D4-9868-81A12DD8A656}" type="presParOf" srcId="{0B7CF62D-9C5E-4D8E-8034-A4DFD452695E}" destId="{A4BF568E-47B8-4438-B05A-B6578FDD1622}" srcOrd="1" destOrd="0" presId="urn:microsoft.com/office/officeart/2005/8/layout/orgChart1"/>
    <dgm:cxn modelId="{FEF82F5B-7406-4D68-816F-D29F9F30ED55}" type="presParOf" srcId="{2B3E1D08-480A-45DF-B8E5-BB830A4742C9}" destId="{A67F0F0E-B7EB-45DE-A0A6-EA7EE0D49488}" srcOrd="1" destOrd="0" presId="urn:microsoft.com/office/officeart/2005/8/layout/orgChart1"/>
    <dgm:cxn modelId="{B5CE6B92-6527-4D19-9A3A-9CF6E49073C6}" type="presParOf" srcId="{2B3E1D08-480A-45DF-B8E5-BB830A4742C9}" destId="{EDF08E1A-0559-4CDC-8DEC-D6E421BF29C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A04FE0-E3A7-4234-84A6-597552D4170C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E875F5-E203-45E7-BAC9-776051E388F4}">
      <dgm:prSet phldrT="[Текст]" custT="1"/>
      <dgm:spPr/>
      <dgm:t>
        <a:bodyPr/>
        <a:lstStyle/>
        <a:p>
          <a:r>
            <a:rPr lang="ru-RU" sz="1800" dirty="0" smtClean="0"/>
            <a:t>15 семей обследованы и составлены акты ЖБУ и индивидуальный план защиты ребенка</a:t>
          </a:r>
          <a:endParaRPr lang="en-US" sz="1800" dirty="0"/>
        </a:p>
      </dgm:t>
    </dgm:pt>
    <dgm:pt modelId="{219EBA86-2616-474E-B61B-65A477823D60}" type="parTrans" cxnId="{4AF5537D-2AE4-4A98-A3ED-5DC31DFF9B7C}">
      <dgm:prSet/>
      <dgm:spPr/>
      <dgm:t>
        <a:bodyPr/>
        <a:lstStyle/>
        <a:p>
          <a:endParaRPr lang="en-US"/>
        </a:p>
      </dgm:t>
    </dgm:pt>
    <dgm:pt modelId="{BDDAF406-7AD4-4186-A1B5-2F942E7D1186}" type="sibTrans" cxnId="{4AF5537D-2AE4-4A98-A3ED-5DC31DFF9B7C}">
      <dgm:prSet/>
      <dgm:spPr/>
      <dgm:t>
        <a:bodyPr/>
        <a:lstStyle/>
        <a:p>
          <a:endParaRPr lang="en-US"/>
        </a:p>
      </dgm:t>
    </dgm:pt>
    <dgm:pt modelId="{DAD1F6A8-3515-42D2-934D-50600794A941}">
      <dgm:prSet phldrT="[Текст]" custT="1"/>
      <dgm:spPr/>
      <dgm:t>
        <a:bodyPr/>
        <a:lstStyle/>
        <a:p>
          <a:r>
            <a:rPr lang="ru-RU" sz="1800" dirty="0" smtClean="0"/>
            <a:t>8 семьям оказана консультативная помощь и предложена коррекционная работа</a:t>
          </a:r>
          <a:endParaRPr lang="en-US" sz="1800" dirty="0"/>
        </a:p>
      </dgm:t>
    </dgm:pt>
    <dgm:pt modelId="{E87F8064-1D1A-4D79-AEBB-B40565E1026C}" type="parTrans" cxnId="{389DC200-9605-49FD-AF7D-80F0CB592832}">
      <dgm:prSet/>
      <dgm:spPr/>
      <dgm:t>
        <a:bodyPr/>
        <a:lstStyle/>
        <a:p>
          <a:endParaRPr lang="en-US"/>
        </a:p>
      </dgm:t>
    </dgm:pt>
    <dgm:pt modelId="{D9F412AF-24A7-45E0-A326-CA99DAE8F2D2}" type="sibTrans" cxnId="{389DC200-9605-49FD-AF7D-80F0CB592832}">
      <dgm:prSet/>
      <dgm:spPr/>
      <dgm:t>
        <a:bodyPr/>
        <a:lstStyle/>
        <a:p>
          <a:endParaRPr lang="en-US"/>
        </a:p>
      </dgm:t>
    </dgm:pt>
    <dgm:pt modelId="{BFD1F6CC-430E-4F2B-B668-6189F3565A37}">
      <dgm:prSet phldrT="[Текст]" custT="1"/>
      <dgm:spPr/>
      <dgm:t>
        <a:bodyPr vert="vert"/>
        <a:lstStyle/>
        <a:p>
          <a:r>
            <a:rPr lang="ru-RU" sz="2000" dirty="0" smtClean="0"/>
            <a:t>29 семей, состоящих на профилактическом учёте в отделе полиции</a:t>
          </a:r>
          <a:endParaRPr lang="en-US" sz="2000" dirty="0"/>
        </a:p>
      </dgm:t>
    </dgm:pt>
    <dgm:pt modelId="{2E1BDB09-ABEF-42D1-9700-9456244D8BA2}" type="sibTrans" cxnId="{967D1271-165B-4CCE-9AB8-8E85103B1535}">
      <dgm:prSet/>
      <dgm:spPr/>
      <dgm:t>
        <a:bodyPr/>
        <a:lstStyle/>
        <a:p>
          <a:endParaRPr lang="en-US"/>
        </a:p>
      </dgm:t>
    </dgm:pt>
    <dgm:pt modelId="{A20FE7EC-B047-411A-9C14-9D0C5D4A7F25}" type="parTrans" cxnId="{967D1271-165B-4CCE-9AB8-8E85103B1535}">
      <dgm:prSet/>
      <dgm:spPr/>
      <dgm:t>
        <a:bodyPr/>
        <a:lstStyle/>
        <a:p>
          <a:endParaRPr lang="en-US"/>
        </a:p>
      </dgm:t>
    </dgm:pt>
    <dgm:pt modelId="{480E05DE-1063-4004-99F0-B0F9E17B2BEF}">
      <dgm:prSet custT="1"/>
      <dgm:spPr/>
      <dgm:t>
        <a:bodyPr/>
        <a:lstStyle/>
        <a:p>
          <a:r>
            <a:rPr lang="ru-RU" sz="1800" dirty="0" smtClean="0"/>
            <a:t>7 семей получили помощь специалистов в социальных учреждениях города</a:t>
          </a:r>
          <a:endParaRPr lang="en-US" sz="1800" dirty="0"/>
        </a:p>
      </dgm:t>
    </dgm:pt>
    <dgm:pt modelId="{80FF78C7-4274-48B1-A3F1-D28866C69D8F}" type="parTrans" cxnId="{C56C12B5-F5C2-4226-B9E3-CADCB7CA66EE}">
      <dgm:prSet/>
      <dgm:spPr/>
      <dgm:t>
        <a:bodyPr/>
        <a:lstStyle/>
        <a:p>
          <a:endParaRPr lang="en-US"/>
        </a:p>
      </dgm:t>
    </dgm:pt>
    <dgm:pt modelId="{80018C7A-4FAC-4098-9176-E17B71612F7B}" type="sibTrans" cxnId="{C56C12B5-F5C2-4226-B9E3-CADCB7CA66EE}">
      <dgm:prSet/>
      <dgm:spPr/>
      <dgm:t>
        <a:bodyPr/>
        <a:lstStyle/>
        <a:p>
          <a:endParaRPr lang="en-US"/>
        </a:p>
      </dgm:t>
    </dgm:pt>
    <dgm:pt modelId="{E2D244E1-83DD-4B31-843A-CC6C05DDD0CA}">
      <dgm:prSet custT="1"/>
      <dgm:spPr/>
      <dgm:t>
        <a:bodyPr/>
        <a:lstStyle/>
        <a:p>
          <a:r>
            <a:rPr lang="ru-RU" sz="1800" dirty="0" smtClean="0"/>
            <a:t>по 3 семьям отправлены письма в органы опеки о необходимости предоставления им государственной поддержки </a:t>
          </a:r>
          <a:endParaRPr lang="en-US" sz="1800" dirty="0"/>
        </a:p>
      </dgm:t>
    </dgm:pt>
    <dgm:pt modelId="{6F4DCE58-BF1A-490E-925B-44D043F82C56}" type="parTrans" cxnId="{A7533846-7D81-4E79-A188-761BC87E010A}">
      <dgm:prSet/>
      <dgm:spPr/>
      <dgm:t>
        <a:bodyPr/>
        <a:lstStyle/>
        <a:p>
          <a:endParaRPr lang="en-US"/>
        </a:p>
      </dgm:t>
    </dgm:pt>
    <dgm:pt modelId="{C145105C-904F-4885-AE42-FF92D23D5DC8}" type="sibTrans" cxnId="{A7533846-7D81-4E79-A188-761BC87E010A}">
      <dgm:prSet/>
      <dgm:spPr/>
      <dgm:t>
        <a:bodyPr/>
        <a:lstStyle/>
        <a:p>
          <a:endParaRPr lang="en-US"/>
        </a:p>
      </dgm:t>
    </dgm:pt>
    <dgm:pt modelId="{5140CFC5-52CD-4BC6-AF70-EE0618D5515A}">
      <dgm:prSet custT="1"/>
      <dgm:spPr/>
      <dgm:t>
        <a:bodyPr/>
        <a:lstStyle/>
        <a:p>
          <a:r>
            <a:rPr lang="ru-RU" sz="1600" dirty="0" smtClean="0"/>
            <a:t>ГУ «Отдел занятости и социальных программ </a:t>
          </a:r>
        </a:p>
        <a:p>
          <a:r>
            <a:rPr lang="ru-RU" sz="1600" dirty="0" smtClean="0"/>
            <a:t>г . Караганды»</a:t>
          </a:r>
        </a:p>
        <a:p>
          <a:r>
            <a:rPr lang="ru-RU" sz="1600" dirty="0" smtClean="0"/>
            <a:t>КГУ «Центр занятости            г . Караганды»</a:t>
          </a:r>
        </a:p>
        <a:p>
          <a:endParaRPr lang="ru-RU" sz="1600" dirty="0" smtClean="0"/>
        </a:p>
        <a:p>
          <a:r>
            <a:rPr lang="ru-RU" sz="1600" dirty="0" smtClean="0"/>
            <a:t>Школа района</a:t>
          </a:r>
          <a:endParaRPr lang="en-US" sz="1600" dirty="0"/>
        </a:p>
      </dgm:t>
    </dgm:pt>
    <dgm:pt modelId="{A8117164-3FB6-475B-ADA5-FF13E12E135E}" type="parTrans" cxnId="{22E89ACC-6F83-431C-9EBA-39A5F9C6329D}">
      <dgm:prSet/>
      <dgm:spPr/>
      <dgm:t>
        <a:bodyPr/>
        <a:lstStyle/>
        <a:p>
          <a:endParaRPr lang="en-US"/>
        </a:p>
      </dgm:t>
    </dgm:pt>
    <dgm:pt modelId="{E7AAB858-37D8-4B5F-939C-CF68BF33E84D}" type="sibTrans" cxnId="{22E89ACC-6F83-431C-9EBA-39A5F9C6329D}">
      <dgm:prSet/>
      <dgm:spPr/>
      <dgm:t>
        <a:bodyPr/>
        <a:lstStyle/>
        <a:p>
          <a:endParaRPr lang="en-US"/>
        </a:p>
      </dgm:t>
    </dgm:pt>
    <dgm:pt modelId="{C8D72590-F617-4DBE-BB15-C959B55BBCD2}" type="pres">
      <dgm:prSet presAssocID="{65A04FE0-E3A7-4234-84A6-597552D4170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1D4AE0-D4C4-49F9-BEE4-2A963005572B}" type="pres">
      <dgm:prSet presAssocID="{BFD1F6CC-430E-4F2B-B668-6189F3565A37}" presName="root1" presStyleCnt="0"/>
      <dgm:spPr/>
    </dgm:pt>
    <dgm:pt modelId="{78AFBC11-A823-4BF0-9183-E2C0654F1AA2}" type="pres">
      <dgm:prSet presAssocID="{BFD1F6CC-430E-4F2B-B668-6189F3565A37}" presName="LevelOneTextNode" presStyleLbl="node0" presStyleIdx="0" presStyleCnt="1" custScaleX="2025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F1B4F6A-56BD-4C29-8211-86D357A45659}" type="pres">
      <dgm:prSet presAssocID="{BFD1F6CC-430E-4F2B-B668-6189F3565A37}" presName="level2hierChild" presStyleCnt="0"/>
      <dgm:spPr/>
    </dgm:pt>
    <dgm:pt modelId="{65A5F75B-7281-4687-A17E-A8473981EBFC}" type="pres">
      <dgm:prSet presAssocID="{219EBA86-2616-474E-B61B-65A477823D60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0F1ED8B1-B3AE-4CDD-80D8-842D7C958513}" type="pres">
      <dgm:prSet presAssocID="{219EBA86-2616-474E-B61B-65A477823D60}" presName="connTx" presStyleLbl="parChTrans1D2" presStyleIdx="0" presStyleCnt="4"/>
      <dgm:spPr/>
      <dgm:t>
        <a:bodyPr/>
        <a:lstStyle/>
        <a:p>
          <a:endParaRPr lang="en-US"/>
        </a:p>
      </dgm:t>
    </dgm:pt>
    <dgm:pt modelId="{CE804470-0EE3-4107-A257-04857607F56B}" type="pres">
      <dgm:prSet presAssocID="{7BE875F5-E203-45E7-BAC9-776051E388F4}" presName="root2" presStyleCnt="0"/>
      <dgm:spPr/>
    </dgm:pt>
    <dgm:pt modelId="{861A0E3A-2851-413A-AA16-454A417F73CD}" type="pres">
      <dgm:prSet presAssocID="{7BE875F5-E203-45E7-BAC9-776051E388F4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FB7AA6-09D8-41EF-A70F-9E94A407BBB5}" type="pres">
      <dgm:prSet presAssocID="{7BE875F5-E203-45E7-BAC9-776051E388F4}" presName="level3hierChild" presStyleCnt="0"/>
      <dgm:spPr/>
    </dgm:pt>
    <dgm:pt modelId="{BEC6A980-77E8-464E-8EF2-82388872B42C}" type="pres">
      <dgm:prSet presAssocID="{E87F8064-1D1A-4D79-AEBB-B40565E1026C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16911BD9-EB45-4F3D-9640-9E44095791E0}" type="pres">
      <dgm:prSet presAssocID="{E87F8064-1D1A-4D79-AEBB-B40565E1026C}" presName="connTx" presStyleLbl="parChTrans1D2" presStyleIdx="1" presStyleCnt="4"/>
      <dgm:spPr/>
      <dgm:t>
        <a:bodyPr/>
        <a:lstStyle/>
        <a:p>
          <a:endParaRPr lang="en-US"/>
        </a:p>
      </dgm:t>
    </dgm:pt>
    <dgm:pt modelId="{3CE7978A-7141-4047-846C-190B52186A40}" type="pres">
      <dgm:prSet presAssocID="{DAD1F6A8-3515-42D2-934D-50600794A941}" presName="root2" presStyleCnt="0"/>
      <dgm:spPr/>
    </dgm:pt>
    <dgm:pt modelId="{858238CB-48BD-49D2-BEAE-FAA865CA04A5}" type="pres">
      <dgm:prSet presAssocID="{DAD1F6A8-3515-42D2-934D-50600794A941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8251AF-7E68-4D75-94FE-D2F6F335DE3E}" type="pres">
      <dgm:prSet presAssocID="{DAD1F6A8-3515-42D2-934D-50600794A941}" presName="level3hierChild" presStyleCnt="0"/>
      <dgm:spPr/>
    </dgm:pt>
    <dgm:pt modelId="{8F4CA905-06B3-4805-BD50-2F45A4D9DF16}" type="pres">
      <dgm:prSet presAssocID="{80FF78C7-4274-48B1-A3F1-D28866C69D8F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1BA21256-733B-47AC-8488-751B6F9FFDA7}" type="pres">
      <dgm:prSet presAssocID="{80FF78C7-4274-48B1-A3F1-D28866C69D8F}" presName="connTx" presStyleLbl="parChTrans1D2" presStyleIdx="2" presStyleCnt="4"/>
      <dgm:spPr/>
      <dgm:t>
        <a:bodyPr/>
        <a:lstStyle/>
        <a:p>
          <a:endParaRPr lang="en-US"/>
        </a:p>
      </dgm:t>
    </dgm:pt>
    <dgm:pt modelId="{5DD811E5-350B-4960-A619-CEE6E05CF505}" type="pres">
      <dgm:prSet presAssocID="{480E05DE-1063-4004-99F0-B0F9E17B2BEF}" presName="root2" presStyleCnt="0"/>
      <dgm:spPr/>
    </dgm:pt>
    <dgm:pt modelId="{871D030D-69A5-4F38-AF3E-00C0513F6122}" type="pres">
      <dgm:prSet presAssocID="{480E05DE-1063-4004-99F0-B0F9E17B2BEF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59E97D-ADA9-4787-AEFD-4B1828B1DDA6}" type="pres">
      <dgm:prSet presAssocID="{480E05DE-1063-4004-99F0-B0F9E17B2BEF}" presName="level3hierChild" presStyleCnt="0"/>
      <dgm:spPr/>
    </dgm:pt>
    <dgm:pt modelId="{1BDA78B6-5D73-4F82-A789-77386A3191E5}" type="pres">
      <dgm:prSet presAssocID="{A8117164-3FB6-475B-ADA5-FF13E12E135E}" presName="conn2-1" presStyleLbl="parChTrans1D3" presStyleIdx="0" presStyleCnt="1"/>
      <dgm:spPr/>
      <dgm:t>
        <a:bodyPr/>
        <a:lstStyle/>
        <a:p>
          <a:endParaRPr lang="en-US"/>
        </a:p>
      </dgm:t>
    </dgm:pt>
    <dgm:pt modelId="{8E1506E8-005E-48F0-BAEF-C5BB375013A9}" type="pres">
      <dgm:prSet presAssocID="{A8117164-3FB6-475B-ADA5-FF13E12E135E}" presName="connTx" presStyleLbl="parChTrans1D3" presStyleIdx="0" presStyleCnt="1"/>
      <dgm:spPr/>
      <dgm:t>
        <a:bodyPr/>
        <a:lstStyle/>
        <a:p>
          <a:endParaRPr lang="en-US"/>
        </a:p>
      </dgm:t>
    </dgm:pt>
    <dgm:pt modelId="{62ABB49C-57C9-4241-AAB7-A0C9434CFD03}" type="pres">
      <dgm:prSet presAssocID="{5140CFC5-52CD-4BC6-AF70-EE0618D5515A}" presName="root2" presStyleCnt="0"/>
      <dgm:spPr/>
    </dgm:pt>
    <dgm:pt modelId="{76463B28-4287-49CA-9B72-103AF1A44D19}" type="pres">
      <dgm:prSet presAssocID="{5140CFC5-52CD-4BC6-AF70-EE0618D5515A}" presName="LevelTwoTextNode" presStyleLbl="node3" presStyleIdx="0" presStyleCnt="1" custFlipHor="1" custScaleX="52289" custScaleY="28198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00E136-9C70-4B46-9BB7-9FAA5DF09219}" type="pres">
      <dgm:prSet presAssocID="{5140CFC5-52CD-4BC6-AF70-EE0618D5515A}" presName="level3hierChild" presStyleCnt="0"/>
      <dgm:spPr/>
    </dgm:pt>
    <dgm:pt modelId="{481E3F59-1AFA-4B00-9E47-153D91022988}" type="pres">
      <dgm:prSet presAssocID="{6F4DCE58-BF1A-490E-925B-44D043F82C56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79DF789A-B1EF-4DB8-A75F-14004CA3394C}" type="pres">
      <dgm:prSet presAssocID="{6F4DCE58-BF1A-490E-925B-44D043F82C56}" presName="connTx" presStyleLbl="parChTrans1D2" presStyleIdx="3" presStyleCnt="4"/>
      <dgm:spPr/>
      <dgm:t>
        <a:bodyPr/>
        <a:lstStyle/>
        <a:p>
          <a:endParaRPr lang="en-US"/>
        </a:p>
      </dgm:t>
    </dgm:pt>
    <dgm:pt modelId="{06917774-4D32-438B-BB39-7612B48C4FD6}" type="pres">
      <dgm:prSet presAssocID="{E2D244E1-83DD-4B31-843A-CC6C05DDD0CA}" presName="root2" presStyleCnt="0"/>
      <dgm:spPr/>
    </dgm:pt>
    <dgm:pt modelId="{02B43767-8263-4C9B-853E-46F316FF958C}" type="pres">
      <dgm:prSet presAssocID="{E2D244E1-83DD-4B31-843A-CC6C05DDD0CA}" presName="LevelTwoTextNode" presStyleLbl="node2" presStyleIdx="3" presStyleCnt="4" custScaleY="1232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282382-BD44-4A29-B2D7-92C2FBCD1A60}" type="pres">
      <dgm:prSet presAssocID="{E2D244E1-83DD-4B31-843A-CC6C05DDD0CA}" presName="level3hierChild" presStyleCnt="0"/>
      <dgm:spPr/>
    </dgm:pt>
  </dgm:ptLst>
  <dgm:cxnLst>
    <dgm:cxn modelId="{D6B272BC-04B6-4B17-A95C-D8B6145D633A}" type="presOf" srcId="{A8117164-3FB6-475B-ADA5-FF13E12E135E}" destId="{8E1506E8-005E-48F0-BAEF-C5BB375013A9}" srcOrd="1" destOrd="0" presId="urn:microsoft.com/office/officeart/2008/layout/HorizontalMultiLevelHierarchy"/>
    <dgm:cxn modelId="{0AFB6787-8155-4E84-9CDC-B044B8F8EEC9}" type="presOf" srcId="{A8117164-3FB6-475B-ADA5-FF13E12E135E}" destId="{1BDA78B6-5D73-4F82-A789-77386A3191E5}" srcOrd="0" destOrd="0" presId="urn:microsoft.com/office/officeart/2008/layout/HorizontalMultiLevelHierarchy"/>
    <dgm:cxn modelId="{C20C1371-3B89-42B9-B25E-1AB46F870028}" type="presOf" srcId="{5140CFC5-52CD-4BC6-AF70-EE0618D5515A}" destId="{76463B28-4287-49CA-9B72-103AF1A44D19}" srcOrd="0" destOrd="0" presId="urn:microsoft.com/office/officeart/2008/layout/HorizontalMultiLevelHierarchy"/>
    <dgm:cxn modelId="{F6E84FB2-F1BD-41B6-9822-2A4602474067}" type="presOf" srcId="{219EBA86-2616-474E-B61B-65A477823D60}" destId="{65A5F75B-7281-4687-A17E-A8473981EBFC}" srcOrd="0" destOrd="0" presId="urn:microsoft.com/office/officeart/2008/layout/HorizontalMultiLevelHierarchy"/>
    <dgm:cxn modelId="{A2FEB1D1-F654-4409-B5F0-1D8C6F2BC9CC}" type="presOf" srcId="{BFD1F6CC-430E-4F2B-B668-6189F3565A37}" destId="{78AFBC11-A823-4BF0-9183-E2C0654F1AA2}" srcOrd="0" destOrd="0" presId="urn:microsoft.com/office/officeart/2008/layout/HorizontalMultiLevelHierarchy"/>
    <dgm:cxn modelId="{967D1271-165B-4CCE-9AB8-8E85103B1535}" srcId="{65A04FE0-E3A7-4234-84A6-597552D4170C}" destId="{BFD1F6CC-430E-4F2B-B668-6189F3565A37}" srcOrd="0" destOrd="0" parTransId="{A20FE7EC-B047-411A-9C14-9D0C5D4A7F25}" sibTransId="{2E1BDB09-ABEF-42D1-9700-9456244D8BA2}"/>
    <dgm:cxn modelId="{18B252BD-9C55-4D4A-8DB0-8B890D610BA0}" type="presOf" srcId="{219EBA86-2616-474E-B61B-65A477823D60}" destId="{0F1ED8B1-B3AE-4CDD-80D8-842D7C958513}" srcOrd="1" destOrd="0" presId="urn:microsoft.com/office/officeart/2008/layout/HorizontalMultiLevelHierarchy"/>
    <dgm:cxn modelId="{A5C81573-5F11-47F2-866E-1BCE8766B441}" type="presOf" srcId="{7BE875F5-E203-45E7-BAC9-776051E388F4}" destId="{861A0E3A-2851-413A-AA16-454A417F73CD}" srcOrd="0" destOrd="0" presId="urn:microsoft.com/office/officeart/2008/layout/HorizontalMultiLevelHierarchy"/>
    <dgm:cxn modelId="{0024BD2C-EE2C-46B5-A564-7C5C55D08934}" type="presOf" srcId="{6F4DCE58-BF1A-490E-925B-44D043F82C56}" destId="{79DF789A-B1EF-4DB8-A75F-14004CA3394C}" srcOrd="1" destOrd="0" presId="urn:microsoft.com/office/officeart/2008/layout/HorizontalMultiLevelHierarchy"/>
    <dgm:cxn modelId="{E921B441-7051-480E-AD0C-30F01C399AD6}" type="presOf" srcId="{6F4DCE58-BF1A-490E-925B-44D043F82C56}" destId="{481E3F59-1AFA-4B00-9E47-153D91022988}" srcOrd="0" destOrd="0" presId="urn:microsoft.com/office/officeart/2008/layout/HorizontalMultiLevelHierarchy"/>
    <dgm:cxn modelId="{2A3BD5CD-5B0E-4ED0-8E2A-90590060B22B}" type="presOf" srcId="{65A04FE0-E3A7-4234-84A6-597552D4170C}" destId="{C8D72590-F617-4DBE-BB15-C959B55BBCD2}" srcOrd="0" destOrd="0" presId="urn:microsoft.com/office/officeart/2008/layout/HorizontalMultiLevelHierarchy"/>
    <dgm:cxn modelId="{5A3503DE-5FD1-49C4-9C70-9C11D99FA25B}" type="presOf" srcId="{80FF78C7-4274-48B1-A3F1-D28866C69D8F}" destId="{8F4CA905-06B3-4805-BD50-2F45A4D9DF16}" srcOrd="0" destOrd="0" presId="urn:microsoft.com/office/officeart/2008/layout/HorizontalMultiLevelHierarchy"/>
    <dgm:cxn modelId="{22E89ACC-6F83-431C-9EBA-39A5F9C6329D}" srcId="{480E05DE-1063-4004-99F0-B0F9E17B2BEF}" destId="{5140CFC5-52CD-4BC6-AF70-EE0618D5515A}" srcOrd="0" destOrd="0" parTransId="{A8117164-3FB6-475B-ADA5-FF13E12E135E}" sibTransId="{E7AAB858-37D8-4B5F-939C-CF68BF33E84D}"/>
    <dgm:cxn modelId="{DD98D728-902B-4FD7-99BA-E85E98D2C731}" type="presOf" srcId="{E87F8064-1D1A-4D79-AEBB-B40565E1026C}" destId="{16911BD9-EB45-4F3D-9640-9E44095791E0}" srcOrd="1" destOrd="0" presId="urn:microsoft.com/office/officeart/2008/layout/HorizontalMultiLevelHierarchy"/>
    <dgm:cxn modelId="{84C93C4E-6D11-43AB-B08C-9D3212B5B3E5}" type="presOf" srcId="{480E05DE-1063-4004-99F0-B0F9E17B2BEF}" destId="{871D030D-69A5-4F38-AF3E-00C0513F6122}" srcOrd="0" destOrd="0" presId="urn:microsoft.com/office/officeart/2008/layout/HorizontalMultiLevelHierarchy"/>
    <dgm:cxn modelId="{78368EAF-AC35-447C-A845-FC8E745AA01F}" type="presOf" srcId="{DAD1F6A8-3515-42D2-934D-50600794A941}" destId="{858238CB-48BD-49D2-BEAE-FAA865CA04A5}" srcOrd="0" destOrd="0" presId="urn:microsoft.com/office/officeart/2008/layout/HorizontalMultiLevelHierarchy"/>
    <dgm:cxn modelId="{4AF5537D-2AE4-4A98-A3ED-5DC31DFF9B7C}" srcId="{BFD1F6CC-430E-4F2B-B668-6189F3565A37}" destId="{7BE875F5-E203-45E7-BAC9-776051E388F4}" srcOrd="0" destOrd="0" parTransId="{219EBA86-2616-474E-B61B-65A477823D60}" sibTransId="{BDDAF406-7AD4-4186-A1B5-2F942E7D1186}"/>
    <dgm:cxn modelId="{B381DC41-B9D7-46D5-B3A0-E2060D2A1E73}" type="presOf" srcId="{E87F8064-1D1A-4D79-AEBB-B40565E1026C}" destId="{BEC6A980-77E8-464E-8EF2-82388872B42C}" srcOrd="0" destOrd="0" presId="urn:microsoft.com/office/officeart/2008/layout/HorizontalMultiLevelHierarchy"/>
    <dgm:cxn modelId="{A7533846-7D81-4E79-A188-761BC87E010A}" srcId="{BFD1F6CC-430E-4F2B-B668-6189F3565A37}" destId="{E2D244E1-83DD-4B31-843A-CC6C05DDD0CA}" srcOrd="3" destOrd="0" parTransId="{6F4DCE58-BF1A-490E-925B-44D043F82C56}" sibTransId="{C145105C-904F-4885-AE42-FF92D23D5DC8}"/>
    <dgm:cxn modelId="{389DC200-9605-49FD-AF7D-80F0CB592832}" srcId="{BFD1F6CC-430E-4F2B-B668-6189F3565A37}" destId="{DAD1F6A8-3515-42D2-934D-50600794A941}" srcOrd="1" destOrd="0" parTransId="{E87F8064-1D1A-4D79-AEBB-B40565E1026C}" sibTransId="{D9F412AF-24A7-45E0-A326-CA99DAE8F2D2}"/>
    <dgm:cxn modelId="{4D5A65D8-C6E9-4845-A9B5-6380DF254BF7}" type="presOf" srcId="{80FF78C7-4274-48B1-A3F1-D28866C69D8F}" destId="{1BA21256-733B-47AC-8488-751B6F9FFDA7}" srcOrd="1" destOrd="0" presId="urn:microsoft.com/office/officeart/2008/layout/HorizontalMultiLevelHierarchy"/>
    <dgm:cxn modelId="{C56C12B5-F5C2-4226-B9E3-CADCB7CA66EE}" srcId="{BFD1F6CC-430E-4F2B-B668-6189F3565A37}" destId="{480E05DE-1063-4004-99F0-B0F9E17B2BEF}" srcOrd="2" destOrd="0" parTransId="{80FF78C7-4274-48B1-A3F1-D28866C69D8F}" sibTransId="{80018C7A-4FAC-4098-9176-E17B71612F7B}"/>
    <dgm:cxn modelId="{6BC81F17-B8F4-4E00-B4D9-872633017D07}" type="presOf" srcId="{E2D244E1-83DD-4B31-843A-CC6C05DDD0CA}" destId="{02B43767-8263-4C9B-853E-46F316FF958C}" srcOrd="0" destOrd="0" presId="urn:microsoft.com/office/officeart/2008/layout/HorizontalMultiLevelHierarchy"/>
    <dgm:cxn modelId="{7443BAEB-1767-4B6A-B32A-7557EFDA01F1}" type="presParOf" srcId="{C8D72590-F617-4DBE-BB15-C959B55BBCD2}" destId="{641D4AE0-D4C4-49F9-BEE4-2A963005572B}" srcOrd="0" destOrd="0" presId="urn:microsoft.com/office/officeart/2008/layout/HorizontalMultiLevelHierarchy"/>
    <dgm:cxn modelId="{9A67585E-E648-4D16-BA7E-AAAFFE223CE2}" type="presParOf" srcId="{641D4AE0-D4C4-49F9-BEE4-2A963005572B}" destId="{78AFBC11-A823-4BF0-9183-E2C0654F1AA2}" srcOrd="0" destOrd="0" presId="urn:microsoft.com/office/officeart/2008/layout/HorizontalMultiLevelHierarchy"/>
    <dgm:cxn modelId="{E594BF2D-7DC0-4A8E-8DE1-9C7E5E9E634D}" type="presParOf" srcId="{641D4AE0-D4C4-49F9-BEE4-2A963005572B}" destId="{4F1B4F6A-56BD-4C29-8211-86D357A45659}" srcOrd="1" destOrd="0" presId="urn:microsoft.com/office/officeart/2008/layout/HorizontalMultiLevelHierarchy"/>
    <dgm:cxn modelId="{1843A339-A5C8-4052-B910-A6D04A704AE1}" type="presParOf" srcId="{4F1B4F6A-56BD-4C29-8211-86D357A45659}" destId="{65A5F75B-7281-4687-A17E-A8473981EBFC}" srcOrd="0" destOrd="0" presId="urn:microsoft.com/office/officeart/2008/layout/HorizontalMultiLevelHierarchy"/>
    <dgm:cxn modelId="{777F3FCB-3692-4A69-96C5-A238F2C1E613}" type="presParOf" srcId="{65A5F75B-7281-4687-A17E-A8473981EBFC}" destId="{0F1ED8B1-B3AE-4CDD-80D8-842D7C958513}" srcOrd="0" destOrd="0" presId="urn:microsoft.com/office/officeart/2008/layout/HorizontalMultiLevelHierarchy"/>
    <dgm:cxn modelId="{DD9C2329-5DB9-4E05-B9EE-23A783A38827}" type="presParOf" srcId="{4F1B4F6A-56BD-4C29-8211-86D357A45659}" destId="{CE804470-0EE3-4107-A257-04857607F56B}" srcOrd="1" destOrd="0" presId="urn:microsoft.com/office/officeart/2008/layout/HorizontalMultiLevelHierarchy"/>
    <dgm:cxn modelId="{FC295837-D314-4DDF-B83A-A6389929E26C}" type="presParOf" srcId="{CE804470-0EE3-4107-A257-04857607F56B}" destId="{861A0E3A-2851-413A-AA16-454A417F73CD}" srcOrd="0" destOrd="0" presId="urn:microsoft.com/office/officeart/2008/layout/HorizontalMultiLevelHierarchy"/>
    <dgm:cxn modelId="{27C265A7-0C61-4B10-9D87-94632EF005B8}" type="presParOf" srcId="{CE804470-0EE3-4107-A257-04857607F56B}" destId="{1BFB7AA6-09D8-41EF-A70F-9E94A407BBB5}" srcOrd="1" destOrd="0" presId="urn:microsoft.com/office/officeart/2008/layout/HorizontalMultiLevelHierarchy"/>
    <dgm:cxn modelId="{92A45855-1B06-4EFD-963E-BD95340231D5}" type="presParOf" srcId="{4F1B4F6A-56BD-4C29-8211-86D357A45659}" destId="{BEC6A980-77E8-464E-8EF2-82388872B42C}" srcOrd="2" destOrd="0" presId="urn:microsoft.com/office/officeart/2008/layout/HorizontalMultiLevelHierarchy"/>
    <dgm:cxn modelId="{EB4658C7-61EC-44FC-B507-F51B200757E1}" type="presParOf" srcId="{BEC6A980-77E8-464E-8EF2-82388872B42C}" destId="{16911BD9-EB45-4F3D-9640-9E44095791E0}" srcOrd="0" destOrd="0" presId="urn:microsoft.com/office/officeart/2008/layout/HorizontalMultiLevelHierarchy"/>
    <dgm:cxn modelId="{205D12BA-F24F-4DFE-9EBC-F36874E20A5B}" type="presParOf" srcId="{4F1B4F6A-56BD-4C29-8211-86D357A45659}" destId="{3CE7978A-7141-4047-846C-190B52186A40}" srcOrd="3" destOrd="0" presId="urn:microsoft.com/office/officeart/2008/layout/HorizontalMultiLevelHierarchy"/>
    <dgm:cxn modelId="{D757D559-734A-41C7-AE62-04F8C44D8D53}" type="presParOf" srcId="{3CE7978A-7141-4047-846C-190B52186A40}" destId="{858238CB-48BD-49D2-BEAE-FAA865CA04A5}" srcOrd="0" destOrd="0" presId="urn:microsoft.com/office/officeart/2008/layout/HorizontalMultiLevelHierarchy"/>
    <dgm:cxn modelId="{072645BD-E962-425E-911F-EBE7DB71DF43}" type="presParOf" srcId="{3CE7978A-7141-4047-846C-190B52186A40}" destId="{C08251AF-7E68-4D75-94FE-D2F6F335DE3E}" srcOrd="1" destOrd="0" presId="urn:microsoft.com/office/officeart/2008/layout/HorizontalMultiLevelHierarchy"/>
    <dgm:cxn modelId="{D908FE68-15AD-4F57-8E3D-6EA978CFCBFA}" type="presParOf" srcId="{4F1B4F6A-56BD-4C29-8211-86D357A45659}" destId="{8F4CA905-06B3-4805-BD50-2F45A4D9DF16}" srcOrd="4" destOrd="0" presId="urn:microsoft.com/office/officeart/2008/layout/HorizontalMultiLevelHierarchy"/>
    <dgm:cxn modelId="{994F8777-DEBA-4566-A6B6-D16D81FD0298}" type="presParOf" srcId="{8F4CA905-06B3-4805-BD50-2F45A4D9DF16}" destId="{1BA21256-733B-47AC-8488-751B6F9FFDA7}" srcOrd="0" destOrd="0" presId="urn:microsoft.com/office/officeart/2008/layout/HorizontalMultiLevelHierarchy"/>
    <dgm:cxn modelId="{8C4E221C-BE2E-4C4B-B87B-56BB3ECACB89}" type="presParOf" srcId="{4F1B4F6A-56BD-4C29-8211-86D357A45659}" destId="{5DD811E5-350B-4960-A619-CEE6E05CF505}" srcOrd="5" destOrd="0" presId="urn:microsoft.com/office/officeart/2008/layout/HorizontalMultiLevelHierarchy"/>
    <dgm:cxn modelId="{1F6E35FB-E4B5-4C2D-9ED2-FBA9DAC622AA}" type="presParOf" srcId="{5DD811E5-350B-4960-A619-CEE6E05CF505}" destId="{871D030D-69A5-4F38-AF3E-00C0513F6122}" srcOrd="0" destOrd="0" presId="urn:microsoft.com/office/officeart/2008/layout/HorizontalMultiLevelHierarchy"/>
    <dgm:cxn modelId="{3C321B83-1B86-4FEA-BA81-F4978A79DE34}" type="presParOf" srcId="{5DD811E5-350B-4960-A619-CEE6E05CF505}" destId="{C059E97D-ADA9-4787-AEFD-4B1828B1DDA6}" srcOrd="1" destOrd="0" presId="urn:microsoft.com/office/officeart/2008/layout/HorizontalMultiLevelHierarchy"/>
    <dgm:cxn modelId="{8548A33E-BFD6-410A-9E2A-F1B4A5238474}" type="presParOf" srcId="{C059E97D-ADA9-4787-AEFD-4B1828B1DDA6}" destId="{1BDA78B6-5D73-4F82-A789-77386A3191E5}" srcOrd="0" destOrd="0" presId="urn:microsoft.com/office/officeart/2008/layout/HorizontalMultiLevelHierarchy"/>
    <dgm:cxn modelId="{4A219F9B-C35C-47E5-902E-38D9367DEB8E}" type="presParOf" srcId="{1BDA78B6-5D73-4F82-A789-77386A3191E5}" destId="{8E1506E8-005E-48F0-BAEF-C5BB375013A9}" srcOrd="0" destOrd="0" presId="urn:microsoft.com/office/officeart/2008/layout/HorizontalMultiLevelHierarchy"/>
    <dgm:cxn modelId="{DA40CD91-7F88-483D-8FC0-77E93A9540C3}" type="presParOf" srcId="{C059E97D-ADA9-4787-AEFD-4B1828B1DDA6}" destId="{62ABB49C-57C9-4241-AAB7-A0C9434CFD03}" srcOrd="1" destOrd="0" presId="urn:microsoft.com/office/officeart/2008/layout/HorizontalMultiLevelHierarchy"/>
    <dgm:cxn modelId="{3B5FB19A-CF01-4678-8609-1C26F4F9A947}" type="presParOf" srcId="{62ABB49C-57C9-4241-AAB7-A0C9434CFD03}" destId="{76463B28-4287-49CA-9B72-103AF1A44D19}" srcOrd="0" destOrd="0" presId="urn:microsoft.com/office/officeart/2008/layout/HorizontalMultiLevelHierarchy"/>
    <dgm:cxn modelId="{0ADD6EC0-3716-4434-AC89-9797BE5B66C4}" type="presParOf" srcId="{62ABB49C-57C9-4241-AAB7-A0C9434CFD03}" destId="{4500E136-9C70-4B46-9BB7-9FAA5DF09219}" srcOrd="1" destOrd="0" presId="urn:microsoft.com/office/officeart/2008/layout/HorizontalMultiLevelHierarchy"/>
    <dgm:cxn modelId="{47D4380E-5406-44D7-8196-7B99DA81BE08}" type="presParOf" srcId="{4F1B4F6A-56BD-4C29-8211-86D357A45659}" destId="{481E3F59-1AFA-4B00-9E47-153D91022988}" srcOrd="6" destOrd="0" presId="urn:microsoft.com/office/officeart/2008/layout/HorizontalMultiLevelHierarchy"/>
    <dgm:cxn modelId="{77F9B51B-D750-4AB2-B383-B0F48AAACFEA}" type="presParOf" srcId="{481E3F59-1AFA-4B00-9E47-153D91022988}" destId="{79DF789A-B1EF-4DB8-A75F-14004CA3394C}" srcOrd="0" destOrd="0" presId="urn:microsoft.com/office/officeart/2008/layout/HorizontalMultiLevelHierarchy"/>
    <dgm:cxn modelId="{712B36F9-C0E8-4650-AA72-D51B4024EE9C}" type="presParOf" srcId="{4F1B4F6A-56BD-4C29-8211-86D357A45659}" destId="{06917774-4D32-438B-BB39-7612B48C4FD6}" srcOrd="7" destOrd="0" presId="urn:microsoft.com/office/officeart/2008/layout/HorizontalMultiLevelHierarchy"/>
    <dgm:cxn modelId="{F962E4E2-1EEC-4D47-930D-E52092694C75}" type="presParOf" srcId="{06917774-4D32-438B-BB39-7612B48C4FD6}" destId="{02B43767-8263-4C9B-853E-46F316FF958C}" srcOrd="0" destOrd="0" presId="urn:microsoft.com/office/officeart/2008/layout/HorizontalMultiLevelHierarchy"/>
    <dgm:cxn modelId="{C89BDB76-BB4B-40B5-966C-969320841BA5}" type="presParOf" srcId="{06917774-4D32-438B-BB39-7612B48C4FD6}" destId="{92282382-BD44-4A29-B2D7-92C2FBCD1A60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693D63-0C85-42C7-9670-B9301FF10962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959E5A-D5BB-4E11-9EBD-B864A13C604A}">
      <dgm:prSet phldrT="[Текст]"/>
      <dgm:spPr/>
      <dgm:t>
        <a:bodyPr/>
        <a:lstStyle/>
        <a:p>
          <a:r>
            <a:rPr lang="ru-RU" dirty="0" smtClean="0"/>
            <a:t>1</a:t>
          </a:r>
          <a:endParaRPr lang="en-US" dirty="0"/>
        </a:p>
      </dgm:t>
    </dgm:pt>
    <dgm:pt modelId="{E5D9A89D-6796-4EBA-9FF9-69200366E6F5}" type="parTrans" cxnId="{36E98BDF-2848-422F-8B6D-2BFEAB88DE6A}">
      <dgm:prSet/>
      <dgm:spPr/>
      <dgm:t>
        <a:bodyPr/>
        <a:lstStyle/>
        <a:p>
          <a:endParaRPr lang="en-US"/>
        </a:p>
      </dgm:t>
    </dgm:pt>
    <dgm:pt modelId="{F59B272C-2568-4DAB-B6C3-EA3D262C6DE9}" type="sibTrans" cxnId="{36E98BDF-2848-422F-8B6D-2BFEAB88DE6A}">
      <dgm:prSet/>
      <dgm:spPr/>
      <dgm:t>
        <a:bodyPr/>
        <a:lstStyle/>
        <a:p>
          <a:endParaRPr lang="en-US"/>
        </a:p>
      </dgm:t>
    </dgm:pt>
    <dgm:pt modelId="{0F55F1FD-F354-4BEC-9CC2-CBAB789C9AA7}">
      <dgm:prSet phldrT="[Текст]" custT="1"/>
      <dgm:spPr/>
      <dgm:t>
        <a:bodyPr/>
        <a:lstStyle/>
        <a:p>
          <a:pPr algn="just"/>
          <a:r>
            <a:rPr lang="ru-RU" sz="1500" dirty="0" smtClean="0"/>
            <a:t>Затруднено определение статуса ребенка, при отсутствии документов у родителей, что приводит к увеличению срока пребывания в детском доме, так, например, при проведении процедуры опознания необходимо предоставить фото не менее трёх лиц схожих по описанию, затруднительно привести на заседание в суд пьющего родителя, находящегося в трезвом виде.</a:t>
          </a:r>
          <a:endParaRPr lang="en-US" sz="1500" dirty="0"/>
        </a:p>
      </dgm:t>
    </dgm:pt>
    <dgm:pt modelId="{2E22A01D-B9F2-4FD3-9CF3-FAE802B449FF}" type="parTrans" cxnId="{A4B3B257-1F74-4CFF-8AE9-863AA893728E}">
      <dgm:prSet/>
      <dgm:spPr/>
      <dgm:t>
        <a:bodyPr/>
        <a:lstStyle/>
        <a:p>
          <a:endParaRPr lang="en-US"/>
        </a:p>
      </dgm:t>
    </dgm:pt>
    <dgm:pt modelId="{2BF11370-CD85-4C15-8689-D792806AEC51}" type="sibTrans" cxnId="{A4B3B257-1F74-4CFF-8AE9-863AA893728E}">
      <dgm:prSet/>
      <dgm:spPr/>
      <dgm:t>
        <a:bodyPr/>
        <a:lstStyle/>
        <a:p>
          <a:endParaRPr lang="en-US"/>
        </a:p>
      </dgm:t>
    </dgm:pt>
    <dgm:pt modelId="{66567E08-798C-4C76-8B4D-53DBBB7FBADF}">
      <dgm:prSet phldrT="[Текст]"/>
      <dgm:spPr/>
      <dgm:t>
        <a:bodyPr/>
        <a:lstStyle/>
        <a:p>
          <a:r>
            <a:rPr lang="ru-RU" dirty="0" smtClean="0"/>
            <a:t>2</a:t>
          </a:r>
          <a:endParaRPr lang="en-US" dirty="0"/>
        </a:p>
      </dgm:t>
    </dgm:pt>
    <dgm:pt modelId="{37D28B1B-F60D-4EF3-8C40-F38C138BA1C9}" type="parTrans" cxnId="{678B84D0-A47E-4BB6-9A03-9BEFAF75B175}">
      <dgm:prSet/>
      <dgm:spPr/>
      <dgm:t>
        <a:bodyPr/>
        <a:lstStyle/>
        <a:p>
          <a:endParaRPr lang="en-US"/>
        </a:p>
      </dgm:t>
    </dgm:pt>
    <dgm:pt modelId="{F7931F89-5E82-4EA9-8339-88E1D01F3EBC}" type="sibTrans" cxnId="{678B84D0-A47E-4BB6-9A03-9BEFAF75B175}">
      <dgm:prSet/>
      <dgm:spPr/>
      <dgm:t>
        <a:bodyPr/>
        <a:lstStyle/>
        <a:p>
          <a:endParaRPr lang="en-US"/>
        </a:p>
      </dgm:t>
    </dgm:pt>
    <dgm:pt modelId="{760550CD-2324-4C45-9206-FE7B14A3B9BF}">
      <dgm:prSet phldrT="[Текст]" custT="1"/>
      <dgm:spPr/>
      <dgm:t>
        <a:bodyPr/>
        <a:lstStyle/>
        <a:p>
          <a:r>
            <a:rPr lang="ru-RU" sz="1500" dirty="0" smtClean="0"/>
            <a:t>Отсутствует система поддержки семей, в материальном плане благополучная, у которых имеются дети «группы риска», родственники их выгоняют из дома,  отказываются от них в силу трудностей в воспитании, появляется риск попадания в детский дом, либо попадают в спецшколы, необходимо развивать службу поддержки таких семей.</a:t>
          </a:r>
          <a:endParaRPr lang="en-US" sz="1500" dirty="0"/>
        </a:p>
      </dgm:t>
    </dgm:pt>
    <dgm:pt modelId="{1C176733-D116-48C8-AB36-CC1FC811DE83}" type="parTrans" cxnId="{15266D1A-C77C-45CD-A9A2-BE4FCAE151F0}">
      <dgm:prSet/>
      <dgm:spPr/>
      <dgm:t>
        <a:bodyPr/>
        <a:lstStyle/>
        <a:p>
          <a:endParaRPr lang="en-US"/>
        </a:p>
      </dgm:t>
    </dgm:pt>
    <dgm:pt modelId="{23D6EBE6-EB11-418A-B5CA-073DA90CCFF5}" type="sibTrans" cxnId="{15266D1A-C77C-45CD-A9A2-BE4FCAE151F0}">
      <dgm:prSet/>
      <dgm:spPr/>
      <dgm:t>
        <a:bodyPr/>
        <a:lstStyle/>
        <a:p>
          <a:endParaRPr lang="en-US"/>
        </a:p>
      </dgm:t>
    </dgm:pt>
    <dgm:pt modelId="{19AEEA83-7AC0-49C6-B298-E10B4706ACC5}">
      <dgm:prSet phldrT="[Текст]"/>
      <dgm:spPr/>
      <dgm:t>
        <a:bodyPr/>
        <a:lstStyle/>
        <a:p>
          <a:r>
            <a:rPr lang="ru-RU" dirty="0" smtClean="0"/>
            <a:t>3</a:t>
          </a:r>
          <a:endParaRPr lang="en-US" dirty="0"/>
        </a:p>
      </dgm:t>
    </dgm:pt>
    <dgm:pt modelId="{C702C8E0-4CCB-47A0-B5DF-2E0852449E15}" type="parTrans" cxnId="{6C60A2B0-FCA0-4A97-BBA5-A46B8659A6E7}">
      <dgm:prSet/>
      <dgm:spPr/>
      <dgm:t>
        <a:bodyPr/>
        <a:lstStyle/>
        <a:p>
          <a:endParaRPr lang="en-US"/>
        </a:p>
      </dgm:t>
    </dgm:pt>
    <dgm:pt modelId="{10E3CC1C-C2CA-4EDF-8DF2-1F660ED2262D}" type="sibTrans" cxnId="{6C60A2B0-FCA0-4A97-BBA5-A46B8659A6E7}">
      <dgm:prSet/>
      <dgm:spPr/>
      <dgm:t>
        <a:bodyPr/>
        <a:lstStyle/>
        <a:p>
          <a:endParaRPr lang="en-US"/>
        </a:p>
      </dgm:t>
    </dgm:pt>
    <dgm:pt modelId="{06C93B43-98EA-4F17-AFDC-8297E5E99BF9}">
      <dgm:prSet phldrT="[Текст]" custT="1"/>
      <dgm:spPr/>
      <dgm:t>
        <a:bodyPr/>
        <a:lstStyle/>
        <a:p>
          <a:r>
            <a:rPr lang="ru-RU" sz="1500" dirty="0" smtClean="0"/>
            <a:t>Имеется категория семей, относящаяся к неблагополучным, у родителей которых отсутствуют документы на жильё, удостоверяющие личность, свидетельство о рождении детей, в связи с чем отсутствует возможность обратиться в государственные органы для получения социальной адресной помощи и оказания помощи в трудоустройстве и лечении.</a:t>
          </a:r>
          <a:endParaRPr lang="en-US" sz="1500" dirty="0"/>
        </a:p>
      </dgm:t>
    </dgm:pt>
    <dgm:pt modelId="{5DF04B0D-FEFB-4D91-97CF-CD09267F27D6}" type="parTrans" cxnId="{06E5D07A-9B11-489F-BA97-9E6429C1CB75}">
      <dgm:prSet/>
      <dgm:spPr/>
      <dgm:t>
        <a:bodyPr/>
        <a:lstStyle/>
        <a:p>
          <a:endParaRPr lang="en-US"/>
        </a:p>
      </dgm:t>
    </dgm:pt>
    <dgm:pt modelId="{8F1EBE4F-AD80-443A-A313-3538EEF11CFC}" type="sibTrans" cxnId="{06E5D07A-9B11-489F-BA97-9E6429C1CB75}">
      <dgm:prSet/>
      <dgm:spPr/>
      <dgm:t>
        <a:bodyPr/>
        <a:lstStyle/>
        <a:p>
          <a:endParaRPr lang="en-US"/>
        </a:p>
      </dgm:t>
    </dgm:pt>
    <dgm:pt modelId="{0F6F85BA-5DF8-40EB-83A6-795B8EC79F54}">
      <dgm:prSet/>
      <dgm:spPr/>
      <dgm:t>
        <a:bodyPr/>
        <a:lstStyle/>
        <a:p>
          <a:r>
            <a:rPr lang="ru-RU" dirty="0" smtClean="0"/>
            <a:t>4</a:t>
          </a:r>
          <a:endParaRPr lang="en-US" dirty="0"/>
        </a:p>
      </dgm:t>
    </dgm:pt>
    <dgm:pt modelId="{AC9610C8-029E-4692-A703-5CDDE8C2A9B4}" type="parTrans" cxnId="{540BD4A0-04D5-40F6-9B1C-A56713511134}">
      <dgm:prSet/>
      <dgm:spPr/>
      <dgm:t>
        <a:bodyPr/>
        <a:lstStyle/>
        <a:p>
          <a:endParaRPr lang="en-US"/>
        </a:p>
      </dgm:t>
    </dgm:pt>
    <dgm:pt modelId="{E2D55AB6-EACF-4D15-BB9E-ACC59FAD9828}" type="sibTrans" cxnId="{540BD4A0-04D5-40F6-9B1C-A56713511134}">
      <dgm:prSet/>
      <dgm:spPr/>
      <dgm:t>
        <a:bodyPr/>
        <a:lstStyle/>
        <a:p>
          <a:endParaRPr lang="en-US"/>
        </a:p>
      </dgm:t>
    </dgm:pt>
    <dgm:pt modelId="{497F9A9C-A2E9-4E4E-9473-D7EF4BCDF934}">
      <dgm:prSet/>
      <dgm:spPr/>
      <dgm:t>
        <a:bodyPr/>
        <a:lstStyle/>
        <a:p>
          <a:r>
            <a:rPr lang="ru-RU" dirty="0" smtClean="0"/>
            <a:t>С целью профилактики возврата ввести обязательное посещение и прохождение патронатными воспитателями и опекунами школы приемных родителей на базе того учреждения, откуда берётся ребёнок, так как у специалистов появляется возможность отслеживать контакт между родителем и ребенком.</a:t>
          </a:r>
          <a:endParaRPr lang="en-US" dirty="0"/>
        </a:p>
      </dgm:t>
    </dgm:pt>
    <dgm:pt modelId="{C2C9A8E7-16E1-4272-B051-6B87AAC91820}" type="parTrans" cxnId="{62A7FD80-59A7-4A5C-A6D8-7E809B617FA5}">
      <dgm:prSet/>
      <dgm:spPr/>
      <dgm:t>
        <a:bodyPr/>
        <a:lstStyle/>
        <a:p>
          <a:endParaRPr lang="en-US"/>
        </a:p>
      </dgm:t>
    </dgm:pt>
    <dgm:pt modelId="{091D7E12-0125-4EEC-8334-5DC935DA2810}" type="sibTrans" cxnId="{62A7FD80-59A7-4A5C-A6D8-7E809B617FA5}">
      <dgm:prSet/>
      <dgm:spPr/>
      <dgm:t>
        <a:bodyPr/>
        <a:lstStyle/>
        <a:p>
          <a:endParaRPr lang="en-US"/>
        </a:p>
      </dgm:t>
    </dgm:pt>
    <dgm:pt modelId="{E295E2A5-A463-41A3-BD80-B2A42D4F4550}" type="pres">
      <dgm:prSet presAssocID="{48693D63-0C85-42C7-9670-B9301FF1096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BA0462-AD21-417C-84DA-64EF15A74C9C}" type="pres">
      <dgm:prSet presAssocID="{42959E5A-D5BB-4E11-9EBD-B864A13C604A}" presName="composite" presStyleCnt="0"/>
      <dgm:spPr/>
    </dgm:pt>
    <dgm:pt modelId="{AB5D4027-49F7-4326-AAD1-F8C2F0F5B5A1}" type="pres">
      <dgm:prSet presAssocID="{42959E5A-D5BB-4E11-9EBD-B864A13C604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EF1A29-0095-4B4D-B6D2-543D65B20A80}" type="pres">
      <dgm:prSet presAssocID="{42959E5A-D5BB-4E11-9EBD-B864A13C604A}" presName="descendantText" presStyleLbl="alignAcc1" presStyleIdx="0" presStyleCnt="4" custScaleY="1197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DF0EF-2772-4BF5-AC59-24257D3D0FD5}" type="pres">
      <dgm:prSet presAssocID="{F59B272C-2568-4DAB-B6C3-EA3D262C6DE9}" presName="sp" presStyleCnt="0"/>
      <dgm:spPr/>
    </dgm:pt>
    <dgm:pt modelId="{D96FF77C-ADEA-411C-A2CD-8C2B454C8D08}" type="pres">
      <dgm:prSet presAssocID="{66567E08-798C-4C76-8B4D-53DBBB7FBADF}" presName="composite" presStyleCnt="0"/>
      <dgm:spPr/>
    </dgm:pt>
    <dgm:pt modelId="{9FBD5579-3B07-4817-B02A-582DF5C335CB}" type="pres">
      <dgm:prSet presAssocID="{66567E08-798C-4C76-8B4D-53DBBB7FBAD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3F51F-25A9-473C-88BA-E5C8A8C999A4}" type="pres">
      <dgm:prSet presAssocID="{66567E08-798C-4C76-8B4D-53DBBB7FBADF}" presName="descendantText" presStyleLbl="alignAcc1" presStyleIdx="1" presStyleCnt="4" custScaleY="1270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A92928-ECDE-469E-9756-35B87471F5DB}" type="pres">
      <dgm:prSet presAssocID="{F7931F89-5E82-4EA9-8339-88E1D01F3EBC}" presName="sp" presStyleCnt="0"/>
      <dgm:spPr/>
    </dgm:pt>
    <dgm:pt modelId="{C7270303-64E6-40E3-81CF-B49028FF9BA7}" type="pres">
      <dgm:prSet presAssocID="{19AEEA83-7AC0-49C6-B298-E10B4706ACC5}" presName="composite" presStyleCnt="0"/>
      <dgm:spPr/>
    </dgm:pt>
    <dgm:pt modelId="{1734BDA9-C904-4405-82FC-6E465FFDF18B}" type="pres">
      <dgm:prSet presAssocID="{19AEEA83-7AC0-49C6-B298-E10B4706ACC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C6D5B3-3256-46A6-A683-C1296BC25CBF}" type="pres">
      <dgm:prSet presAssocID="{19AEEA83-7AC0-49C6-B298-E10B4706ACC5}" presName="descendantText" presStyleLbl="alignAcc1" presStyleIdx="2" presStyleCnt="4" custScaleY="1374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89CEB4-30C0-4253-96A5-4CEDFA1CF1E8}" type="pres">
      <dgm:prSet presAssocID="{10E3CC1C-C2CA-4EDF-8DF2-1F660ED2262D}" presName="sp" presStyleCnt="0"/>
      <dgm:spPr/>
    </dgm:pt>
    <dgm:pt modelId="{0DB4811C-705B-4E88-ACEB-5F15FABA0856}" type="pres">
      <dgm:prSet presAssocID="{0F6F85BA-5DF8-40EB-83A6-795B8EC79F54}" presName="composite" presStyleCnt="0"/>
      <dgm:spPr/>
    </dgm:pt>
    <dgm:pt modelId="{A9419B93-2627-433D-AD4C-D72A4E1303D2}" type="pres">
      <dgm:prSet presAssocID="{0F6F85BA-5DF8-40EB-83A6-795B8EC79F54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97DEF7-8BC1-47B1-A29E-E8C178F2A609}" type="pres">
      <dgm:prSet presAssocID="{0F6F85BA-5DF8-40EB-83A6-795B8EC79F54}" presName="descendantText" presStyleLbl="alignAcc1" presStyleIdx="3" presStyleCnt="4" custScaleY="1519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82581B-8E3F-40E6-B134-A0DA6935D16A}" type="presOf" srcId="{497F9A9C-A2E9-4E4E-9473-D7EF4BCDF934}" destId="{AD97DEF7-8BC1-47B1-A29E-E8C178F2A609}" srcOrd="0" destOrd="0" presId="urn:microsoft.com/office/officeart/2005/8/layout/chevron2"/>
    <dgm:cxn modelId="{6C60A2B0-FCA0-4A97-BBA5-A46B8659A6E7}" srcId="{48693D63-0C85-42C7-9670-B9301FF10962}" destId="{19AEEA83-7AC0-49C6-B298-E10B4706ACC5}" srcOrd="2" destOrd="0" parTransId="{C702C8E0-4CCB-47A0-B5DF-2E0852449E15}" sibTransId="{10E3CC1C-C2CA-4EDF-8DF2-1F660ED2262D}"/>
    <dgm:cxn modelId="{E82C34FA-7DC4-41B7-B559-CA51B7539F2B}" type="presOf" srcId="{66567E08-798C-4C76-8B4D-53DBBB7FBADF}" destId="{9FBD5579-3B07-4817-B02A-582DF5C335CB}" srcOrd="0" destOrd="0" presId="urn:microsoft.com/office/officeart/2005/8/layout/chevron2"/>
    <dgm:cxn modelId="{70206639-7514-428F-B7A7-1B0DF7093804}" type="presOf" srcId="{06C93B43-98EA-4F17-AFDC-8297E5E99BF9}" destId="{C5C6D5B3-3256-46A6-A683-C1296BC25CBF}" srcOrd="0" destOrd="0" presId="urn:microsoft.com/office/officeart/2005/8/layout/chevron2"/>
    <dgm:cxn modelId="{678B84D0-A47E-4BB6-9A03-9BEFAF75B175}" srcId="{48693D63-0C85-42C7-9670-B9301FF10962}" destId="{66567E08-798C-4C76-8B4D-53DBBB7FBADF}" srcOrd="1" destOrd="0" parTransId="{37D28B1B-F60D-4EF3-8C40-F38C138BA1C9}" sibTransId="{F7931F89-5E82-4EA9-8339-88E1D01F3EBC}"/>
    <dgm:cxn modelId="{A4B3B257-1F74-4CFF-8AE9-863AA893728E}" srcId="{42959E5A-D5BB-4E11-9EBD-B864A13C604A}" destId="{0F55F1FD-F354-4BEC-9CC2-CBAB789C9AA7}" srcOrd="0" destOrd="0" parTransId="{2E22A01D-B9F2-4FD3-9CF3-FAE802B449FF}" sibTransId="{2BF11370-CD85-4C15-8689-D792806AEC51}"/>
    <dgm:cxn modelId="{15266D1A-C77C-45CD-A9A2-BE4FCAE151F0}" srcId="{66567E08-798C-4C76-8B4D-53DBBB7FBADF}" destId="{760550CD-2324-4C45-9206-FE7B14A3B9BF}" srcOrd="0" destOrd="0" parTransId="{1C176733-D116-48C8-AB36-CC1FC811DE83}" sibTransId="{23D6EBE6-EB11-418A-B5CA-073DA90CCFF5}"/>
    <dgm:cxn modelId="{540BD4A0-04D5-40F6-9B1C-A56713511134}" srcId="{48693D63-0C85-42C7-9670-B9301FF10962}" destId="{0F6F85BA-5DF8-40EB-83A6-795B8EC79F54}" srcOrd="3" destOrd="0" parTransId="{AC9610C8-029E-4692-A703-5CDDE8C2A9B4}" sibTransId="{E2D55AB6-EACF-4D15-BB9E-ACC59FAD9828}"/>
    <dgm:cxn modelId="{06E5D07A-9B11-489F-BA97-9E6429C1CB75}" srcId="{19AEEA83-7AC0-49C6-B298-E10B4706ACC5}" destId="{06C93B43-98EA-4F17-AFDC-8297E5E99BF9}" srcOrd="0" destOrd="0" parTransId="{5DF04B0D-FEFB-4D91-97CF-CD09267F27D6}" sibTransId="{8F1EBE4F-AD80-443A-A313-3538EEF11CFC}"/>
    <dgm:cxn modelId="{FDBE2E60-5BF7-44B8-BF5A-1F9C06B973EB}" type="presOf" srcId="{42959E5A-D5BB-4E11-9EBD-B864A13C604A}" destId="{AB5D4027-49F7-4326-AAD1-F8C2F0F5B5A1}" srcOrd="0" destOrd="0" presId="urn:microsoft.com/office/officeart/2005/8/layout/chevron2"/>
    <dgm:cxn modelId="{61C7D41F-B290-4AD2-929F-A1AD8DFF95CF}" type="presOf" srcId="{48693D63-0C85-42C7-9670-B9301FF10962}" destId="{E295E2A5-A463-41A3-BD80-B2A42D4F4550}" srcOrd="0" destOrd="0" presId="urn:microsoft.com/office/officeart/2005/8/layout/chevron2"/>
    <dgm:cxn modelId="{5CAD9C06-822E-43B3-A4AC-EFE64D779B93}" type="presOf" srcId="{0F55F1FD-F354-4BEC-9CC2-CBAB789C9AA7}" destId="{BDEF1A29-0095-4B4D-B6D2-543D65B20A80}" srcOrd="0" destOrd="0" presId="urn:microsoft.com/office/officeart/2005/8/layout/chevron2"/>
    <dgm:cxn modelId="{2F355B52-42DF-4A4F-891E-F10E49D3F3E2}" type="presOf" srcId="{760550CD-2324-4C45-9206-FE7B14A3B9BF}" destId="{ADF3F51F-25A9-473C-88BA-E5C8A8C999A4}" srcOrd="0" destOrd="0" presId="urn:microsoft.com/office/officeart/2005/8/layout/chevron2"/>
    <dgm:cxn modelId="{62A7FD80-59A7-4A5C-A6D8-7E809B617FA5}" srcId="{0F6F85BA-5DF8-40EB-83A6-795B8EC79F54}" destId="{497F9A9C-A2E9-4E4E-9473-D7EF4BCDF934}" srcOrd="0" destOrd="0" parTransId="{C2C9A8E7-16E1-4272-B051-6B87AAC91820}" sibTransId="{091D7E12-0125-4EEC-8334-5DC935DA2810}"/>
    <dgm:cxn modelId="{D82C598F-C41D-4A75-9311-A7DB08CE02BD}" type="presOf" srcId="{0F6F85BA-5DF8-40EB-83A6-795B8EC79F54}" destId="{A9419B93-2627-433D-AD4C-D72A4E1303D2}" srcOrd="0" destOrd="0" presId="urn:microsoft.com/office/officeart/2005/8/layout/chevron2"/>
    <dgm:cxn modelId="{11A0BBD0-13E5-4D89-A562-753EF4C1F9C7}" type="presOf" srcId="{19AEEA83-7AC0-49C6-B298-E10B4706ACC5}" destId="{1734BDA9-C904-4405-82FC-6E465FFDF18B}" srcOrd="0" destOrd="0" presId="urn:microsoft.com/office/officeart/2005/8/layout/chevron2"/>
    <dgm:cxn modelId="{36E98BDF-2848-422F-8B6D-2BFEAB88DE6A}" srcId="{48693D63-0C85-42C7-9670-B9301FF10962}" destId="{42959E5A-D5BB-4E11-9EBD-B864A13C604A}" srcOrd="0" destOrd="0" parTransId="{E5D9A89D-6796-4EBA-9FF9-69200366E6F5}" sibTransId="{F59B272C-2568-4DAB-B6C3-EA3D262C6DE9}"/>
    <dgm:cxn modelId="{20B36B08-E4AD-45C1-B455-6370B6202595}" type="presParOf" srcId="{E295E2A5-A463-41A3-BD80-B2A42D4F4550}" destId="{B5BA0462-AD21-417C-84DA-64EF15A74C9C}" srcOrd="0" destOrd="0" presId="urn:microsoft.com/office/officeart/2005/8/layout/chevron2"/>
    <dgm:cxn modelId="{18E48801-0E6D-4E17-87F0-D48925481944}" type="presParOf" srcId="{B5BA0462-AD21-417C-84DA-64EF15A74C9C}" destId="{AB5D4027-49F7-4326-AAD1-F8C2F0F5B5A1}" srcOrd="0" destOrd="0" presId="urn:microsoft.com/office/officeart/2005/8/layout/chevron2"/>
    <dgm:cxn modelId="{1273B86F-4D5D-45BB-8D1F-55BFEC8ACAA8}" type="presParOf" srcId="{B5BA0462-AD21-417C-84DA-64EF15A74C9C}" destId="{BDEF1A29-0095-4B4D-B6D2-543D65B20A80}" srcOrd="1" destOrd="0" presId="urn:microsoft.com/office/officeart/2005/8/layout/chevron2"/>
    <dgm:cxn modelId="{B8F5AF8A-6C2B-4253-BA3D-236F40AAFD38}" type="presParOf" srcId="{E295E2A5-A463-41A3-BD80-B2A42D4F4550}" destId="{966DF0EF-2772-4BF5-AC59-24257D3D0FD5}" srcOrd="1" destOrd="0" presId="urn:microsoft.com/office/officeart/2005/8/layout/chevron2"/>
    <dgm:cxn modelId="{A2FC66EB-9754-454D-9571-2FBAE650DC05}" type="presParOf" srcId="{E295E2A5-A463-41A3-BD80-B2A42D4F4550}" destId="{D96FF77C-ADEA-411C-A2CD-8C2B454C8D08}" srcOrd="2" destOrd="0" presId="urn:microsoft.com/office/officeart/2005/8/layout/chevron2"/>
    <dgm:cxn modelId="{43E23655-89B7-4BFB-BD36-F8ADC3D40948}" type="presParOf" srcId="{D96FF77C-ADEA-411C-A2CD-8C2B454C8D08}" destId="{9FBD5579-3B07-4817-B02A-582DF5C335CB}" srcOrd="0" destOrd="0" presId="urn:microsoft.com/office/officeart/2005/8/layout/chevron2"/>
    <dgm:cxn modelId="{70CAF752-DFA8-47E1-BB96-17F15B073DF9}" type="presParOf" srcId="{D96FF77C-ADEA-411C-A2CD-8C2B454C8D08}" destId="{ADF3F51F-25A9-473C-88BA-E5C8A8C999A4}" srcOrd="1" destOrd="0" presId="urn:microsoft.com/office/officeart/2005/8/layout/chevron2"/>
    <dgm:cxn modelId="{F320CC2E-0769-4175-B1B3-30822DA73194}" type="presParOf" srcId="{E295E2A5-A463-41A3-BD80-B2A42D4F4550}" destId="{69A92928-ECDE-469E-9756-35B87471F5DB}" srcOrd="3" destOrd="0" presId="urn:microsoft.com/office/officeart/2005/8/layout/chevron2"/>
    <dgm:cxn modelId="{A97BACDF-E2A4-49A6-B6EB-EAB2286C6E09}" type="presParOf" srcId="{E295E2A5-A463-41A3-BD80-B2A42D4F4550}" destId="{C7270303-64E6-40E3-81CF-B49028FF9BA7}" srcOrd="4" destOrd="0" presId="urn:microsoft.com/office/officeart/2005/8/layout/chevron2"/>
    <dgm:cxn modelId="{960F4356-2127-461A-8990-34DA1586024D}" type="presParOf" srcId="{C7270303-64E6-40E3-81CF-B49028FF9BA7}" destId="{1734BDA9-C904-4405-82FC-6E465FFDF18B}" srcOrd="0" destOrd="0" presId="urn:microsoft.com/office/officeart/2005/8/layout/chevron2"/>
    <dgm:cxn modelId="{6EFDDBC9-E981-4D79-A084-57FFB6255341}" type="presParOf" srcId="{C7270303-64E6-40E3-81CF-B49028FF9BA7}" destId="{C5C6D5B3-3256-46A6-A683-C1296BC25CBF}" srcOrd="1" destOrd="0" presId="urn:microsoft.com/office/officeart/2005/8/layout/chevron2"/>
    <dgm:cxn modelId="{64A62730-7ECA-461D-9A15-873414AD9B56}" type="presParOf" srcId="{E295E2A5-A463-41A3-BD80-B2A42D4F4550}" destId="{DD89CEB4-30C0-4253-96A5-4CEDFA1CF1E8}" srcOrd="5" destOrd="0" presId="urn:microsoft.com/office/officeart/2005/8/layout/chevron2"/>
    <dgm:cxn modelId="{1AACB295-38DB-42BD-B55B-669263D1EA25}" type="presParOf" srcId="{E295E2A5-A463-41A3-BD80-B2A42D4F4550}" destId="{0DB4811C-705B-4E88-ACEB-5F15FABA0856}" srcOrd="6" destOrd="0" presId="urn:microsoft.com/office/officeart/2005/8/layout/chevron2"/>
    <dgm:cxn modelId="{F637A628-A185-4ECC-9461-98C75A5508F2}" type="presParOf" srcId="{0DB4811C-705B-4E88-ACEB-5F15FABA0856}" destId="{A9419B93-2627-433D-AD4C-D72A4E1303D2}" srcOrd="0" destOrd="0" presId="urn:microsoft.com/office/officeart/2005/8/layout/chevron2"/>
    <dgm:cxn modelId="{0DEF0624-7CE7-4033-B9BF-1EA0588E36CF}" type="presParOf" srcId="{0DB4811C-705B-4E88-ACEB-5F15FABA0856}" destId="{AD97DEF7-8BC1-47B1-A29E-E8C178F2A60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69E409-B2BD-4D3B-947C-2E0E7B984076}">
      <dsp:nvSpPr>
        <dsp:cNvPr id="0" name=""/>
        <dsp:cNvSpPr/>
      </dsp:nvSpPr>
      <dsp:spPr>
        <a:xfrm>
          <a:off x="4392488" y="1620881"/>
          <a:ext cx="269677" cy="11814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1446"/>
              </a:lnTo>
              <a:lnTo>
                <a:pt x="269677" y="1181446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33A62C-F5EB-4CDF-A0EB-8B93B9F18C18}">
      <dsp:nvSpPr>
        <dsp:cNvPr id="0" name=""/>
        <dsp:cNvSpPr/>
      </dsp:nvSpPr>
      <dsp:spPr>
        <a:xfrm>
          <a:off x="4122810" y="1620881"/>
          <a:ext cx="269677" cy="1187430"/>
        </a:xfrm>
        <a:custGeom>
          <a:avLst/>
          <a:gdLst/>
          <a:ahLst/>
          <a:cxnLst/>
          <a:rect l="0" t="0" r="0" b="0"/>
          <a:pathLst>
            <a:path>
              <a:moveTo>
                <a:pt x="269677" y="0"/>
              </a:moveTo>
              <a:lnTo>
                <a:pt x="269677" y="1187430"/>
              </a:lnTo>
              <a:lnTo>
                <a:pt x="0" y="118743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1B0DC-2526-46AA-A331-2C0214D450F4}">
      <dsp:nvSpPr>
        <dsp:cNvPr id="0" name=""/>
        <dsp:cNvSpPr/>
      </dsp:nvSpPr>
      <dsp:spPr>
        <a:xfrm>
          <a:off x="4392488" y="1620881"/>
          <a:ext cx="3107717" cy="2374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5183"/>
              </a:lnTo>
              <a:lnTo>
                <a:pt x="3107717" y="2105183"/>
              </a:lnTo>
              <a:lnTo>
                <a:pt x="3107717" y="2374861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78BB93-118E-48CA-9C10-4A41BA69D142}">
      <dsp:nvSpPr>
        <dsp:cNvPr id="0" name=""/>
        <dsp:cNvSpPr/>
      </dsp:nvSpPr>
      <dsp:spPr>
        <a:xfrm>
          <a:off x="4346768" y="1620881"/>
          <a:ext cx="91440" cy="23748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74861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F12755-A87C-4323-8885-D52E76930A8E}">
      <dsp:nvSpPr>
        <dsp:cNvPr id="0" name=""/>
        <dsp:cNvSpPr/>
      </dsp:nvSpPr>
      <dsp:spPr>
        <a:xfrm>
          <a:off x="1284770" y="1620881"/>
          <a:ext cx="3107717" cy="2374861"/>
        </a:xfrm>
        <a:custGeom>
          <a:avLst/>
          <a:gdLst/>
          <a:ahLst/>
          <a:cxnLst/>
          <a:rect l="0" t="0" r="0" b="0"/>
          <a:pathLst>
            <a:path>
              <a:moveTo>
                <a:pt x="3107717" y="0"/>
              </a:moveTo>
              <a:lnTo>
                <a:pt x="3107717" y="2105183"/>
              </a:lnTo>
              <a:lnTo>
                <a:pt x="0" y="2105183"/>
              </a:lnTo>
              <a:lnTo>
                <a:pt x="0" y="2374861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333BF0-D375-4DE0-9322-9F8C1E0783FF}">
      <dsp:nvSpPr>
        <dsp:cNvPr id="0" name=""/>
        <dsp:cNvSpPr/>
      </dsp:nvSpPr>
      <dsp:spPr>
        <a:xfrm>
          <a:off x="3108307" y="336700"/>
          <a:ext cx="2568361" cy="12841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25 воспитанников, проживающих в доме юношества</a:t>
          </a:r>
          <a:endParaRPr lang="en-US" sz="2000" kern="1200" dirty="0"/>
        </a:p>
      </dsp:txBody>
      <dsp:txXfrm>
        <a:off x="3108307" y="336700"/>
        <a:ext cx="2568361" cy="1284180"/>
      </dsp:txXfrm>
    </dsp:sp>
    <dsp:sp modelId="{27A8D851-EB59-49FA-BAE7-193B799D3A73}">
      <dsp:nvSpPr>
        <dsp:cNvPr id="0" name=""/>
        <dsp:cNvSpPr/>
      </dsp:nvSpPr>
      <dsp:spPr>
        <a:xfrm>
          <a:off x="589" y="3995742"/>
          <a:ext cx="2568361" cy="12841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19 чел.- обучаются в колледжах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6 чел.-работают</a:t>
          </a:r>
          <a:endParaRPr lang="en-US" sz="2000" kern="1200" dirty="0"/>
        </a:p>
      </dsp:txBody>
      <dsp:txXfrm>
        <a:off x="589" y="3995742"/>
        <a:ext cx="2568361" cy="1284180"/>
      </dsp:txXfrm>
    </dsp:sp>
    <dsp:sp modelId="{F6E10533-B86B-4776-AB3C-C4D52D319BDA}">
      <dsp:nvSpPr>
        <dsp:cNvPr id="0" name=""/>
        <dsp:cNvSpPr/>
      </dsp:nvSpPr>
      <dsp:spPr>
        <a:xfrm>
          <a:off x="3108307" y="3995742"/>
          <a:ext cx="2568361" cy="12841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12 воспитанников являются получателями пособий по утере кормильца</a:t>
          </a:r>
          <a:endParaRPr lang="en-US" sz="2000" kern="1200" dirty="0"/>
        </a:p>
      </dsp:txBody>
      <dsp:txXfrm>
        <a:off x="3108307" y="3995742"/>
        <a:ext cx="2568361" cy="1284180"/>
      </dsp:txXfrm>
    </dsp:sp>
    <dsp:sp modelId="{B2A95A1E-23AA-4839-92B3-B720004DA640}">
      <dsp:nvSpPr>
        <dsp:cNvPr id="0" name=""/>
        <dsp:cNvSpPr/>
      </dsp:nvSpPr>
      <dsp:spPr>
        <a:xfrm>
          <a:off x="6216024" y="3995742"/>
          <a:ext cx="2568361" cy="12841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19 воспитанников получают стипендию , обмундирование</a:t>
          </a:r>
          <a:r>
            <a:rPr lang="ru-RU" sz="2000" kern="1200" smtClean="0"/>
            <a:t>,   компенсацию </a:t>
          </a:r>
          <a:r>
            <a:rPr lang="ru-RU" sz="2000" kern="1200" dirty="0" smtClean="0"/>
            <a:t>за питание и проезд</a:t>
          </a:r>
          <a:endParaRPr lang="en-US" sz="2000" kern="1200" dirty="0"/>
        </a:p>
      </dsp:txBody>
      <dsp:txXfrm>
        <a:off x="6216024" y="3995742"/>
        <a:ext cx="2568361" cy="1284180"/>
      </dsp:txXfrm>
    </dsp:sp>
    <dsp:sp modelId="{19BDF8E5-7A00-4B5D-A174-81A0AC37AA76}">
      <dsp:nvSpPr>
        <dsp:cNvPr id="0" name=""/>
        <dsp:cNvSpPr/>
      </dsp:nvSpPr>
      <dsp:spPr>
        <a:xfrm>
          <a:off x="1554448" y="2160237"/>
          <a:ext cx="2568361" cy="12961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12 – сирот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13 - ОБПР</a:t>
          </a:r>
          <a:endParaRPr lang="en-US" sz="2000" kern="1200" dirty="0"/>
        </a:p>
      </dsp:txBody>
      <dsp:txXfrm>
        <a:off x="1554448" y="2160237"/>
        <a:ext cx="2568361" cy="1296149"/>
      </dsp:txXfrm>
    </dsp:sp>
    <dsp:sp modelId="{8A71955B-2F0F-43F0-BDBE-51A5E78B526A}">
      <dsp:nvSpPr>
        <dsp:cNvPr id="0" name=""/>
        <dsp:cNvSpPr/>
      </dsp:nvSpPr>
      <dsp:spPr>
        <a:xfrm>
          <a:off x="4662165" y="2160237"/>
          <a:ext cx="2568361" cy="12841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25 воспитанников поставлены на льготную очередь по жилью</a:t>
          </a:r>
          <a:endParaRPr lang="en-US" sz="2000" kern="1200" dirty="0"/>
        </a:p>
      </dsp:txBody>
      <dsp:txXfrm>
        <a:off x="4662165" y="2160237"/>
        <a:ext cx="2568361" cy="12841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621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996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210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179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198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368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37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26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396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93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66260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30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571612"/>
            <a:ext cx="6172200" cy="221457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Реализация проектов по профилактике социального сиротства в детском доме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9680" r="12201" b="7159"/>
          <a:stretch>
            <a:fillRect/>
          </a:stretch>
        </p:blipFill>
        <p:spPr bwMode="auto">
          <a:xfrm>
            <a:off x="0" y="0"/>
            <a:ext cx="9145144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530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Р</a:t>
            </a:r>
            <a:r>
              <a:rPr lang="ru-RU" sz="2400" smtClean="0"/>
              <a:t>езультативность </a:t>
            </a:r>
            <a:r>
              <a:rPr lang="ru-RU" sz="2400" dirty="0"/>
              <a:t>деятельности ЦПД по работе с семьями , находящимися в трудной жизненной ситуации</a:t>
            </a:r>
            <a:endParaRPr lang="en-US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6356655"/>
              </p:ext>
            </p:extLst>
          </p:nvPr>
        </p:nvGraphicFramePr>
        <p:xfrm>
          <a:off x="179512" y="1124744"/>
          <a:ext cx="8712968" cy="5331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504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966" y="188640"/>
            <a:ext cx="8169106" cy="52771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        </a:t>
            </a:r>
            <a:r>
              <a:rPr lang="ru-RU" sz="2700" dirty="0" smtClean="0">
                <a:solidFill>
                  <a:schemeClr val="tx1"/>
                </a:solidFill>
              </a:rPr>
              <a:t>Информационное обеспечение проекта ЦПД</a:t>
            </a:r>
            <a:endParaRPr lang="en-US" sz="270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466030" y="1145242"/>
            <a:ext cx="3429000" cy="4371990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«Вместо детских домов»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газете «Индустриальная      Караганда»  от 08.06.2017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  деятельности  ЦПД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Планируется проведение Областного семинара для специалистов органов опеки, социальных педагогов, психологов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Подали объявление в газету  «</a:t>
            </a:r>
            <a:r>
              <a:rPr lang="kk-K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Ізденіс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, «Индустриальная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араганда» ,« </a:t>
            </a:r>
            <a:r>
              <a:rPr lang="kk-K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Орталық Қазақстан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о том , что функционирует центр поддержки детей , находящихся в трудной жизненной ситуации и  нуждающиеся могут обратиться за помощью к специалистам центра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479966" y="1180514"/>
            <a:ext cx="4206240" cy="3766086"/>
          </a:xfrm>
        </p:spPr>
      </p:sp>
      <p:pic>
        <p:nvPicPr>
          <p:cNvPr id="3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1" r="2750"/>
          <a:stretch>
            <a:fillRect/>
          </a:stretch>
        </p:blipFill>
        <p:spPr bwMode="auto">
          <a:xfrm>
            <a:off x="420028" y="1180514"/>
            <a:ext cx="4968552" cy="3766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035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239000" cy="5166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Проблемы при реализации проектов</a:t>
            </a:r>
            <a:endParaRPr lang="en-US" sz="28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020249"/>
              </p:ext>
            </p:extLst>
          </p:nvPr>
        </p:nvGraphicFramePr>
        <p:xfrm>
          <a:off x="179512" y="980728"/>
          <a:ext cx="8712968" cy="5475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046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467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Статистический отчет деятельности центра «</a:t>
            </a:r>
            <a:r>
              <a:rPr lang="kk-KZ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Қолдау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с 2009 по 2014год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071675"/>
          <a:ext cx="7467600" cy="3786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9703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Форма устройства в семью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9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Опека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9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Патронат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9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Воссоединение с семьей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9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Усыновление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9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Возврат в детский дом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9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4466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       Динамика сокращения численности воспитанников</a:t>
            </a:r>
            <a:endParaRPr lang="en-US" sz="16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9530614"/>
              </p:ext>
            </p:extLst>
          </p:nvPr>
        </p:nvGraphicFramePr>
        <p:xfrm>
          <a:off x="457200" y="908050"/>
          <a:ext cx="7239000" cy="5548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265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Эффективность работы ШПР с февраля 2015 по апрель 2016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г.г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85928"/>
          <a:ext cx="7400949" cy="4071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478"/>
                <a:gridCol w="2428892"/>
                <a:gridCol w="2214579"/>
              </a:tblGrid>
              <a:tr h="1395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Форма устройства в семью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 год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 чел.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2016 год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 чел.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96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Опека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/>
                </a:tc>
              </a:tr>
              <a:tr h="4396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Патронат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  <a:tr h="917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Воссоединение с семьей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</a:tr>
              <a:tr h="4396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Усыновление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</a:tr>
              <a:tr h="4396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5490" algn="l"/>
                        </a:tabLs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am2\Desktop\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7786742" cy="57864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44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239000" cy="4446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Направления деятельности ЦПД</a:t>
            </a:r>
            <a:endParaRPr lang="en-US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5035894"/>
              </p:ext>
            </p:extLst>
          </p:nvPr>
        </p:nvGraphicFramePr>
        <p:xfrm>
          <a:off x="457200" y="765175"/>
          <a:ext cx="7239000" cy="5691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731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99412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устройство детей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приемные семьи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1063798"/>
              </p:ext>
            </p:extLst>
          </p:nvPr>
        </p:nvGraphicFramePr>
        <p:xfrm>
          <a:off x="251520" y="1412776"/>
          <a:ext cx="7601272" cy="5040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0636"/>
                <a:gridCol w="3800636"/>
              </a:tblGrid>
              <a:tr h="993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орма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устройства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с января по октябрь 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    2017г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93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патронат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93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усыновление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93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опека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93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воссоединение с семьей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93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                   Адаптация детей в приемной семье</a:t>
            </a:r>
            <a:endParaRPr lang="en-US" sz="1800" dirty="0"/>
          </a:p>
        </p:txBody>
      </p:sp>
      <p:graphicFrame>
        <p:nvGraphicFramePr>
          <p:cNvPr id="5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3855295"/>
              </p:ext>
            </p:extLst>
          </p:nvPr>
        </p:nvGraphicFramePr>
        <p:xfrm>
          <a:off x="448500" y="1268760"/>
          <a:ext cx="7435867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729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8047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Социально – правовая поддержка выпускников</a:t>
            </a:r>
            <a:endParaRPr lang="en-US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2189812"/>
              </p:ext>
            </p:extLst>
          </p:nvPr>
        </p:nvGraphicFramePr>
        <p:xfrm>
          <a:off x="179512" y="993344"/>
          <a:ext cx="878497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970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езентация на форум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 на форум" id="{6C8F7837-200F-455F-846A-8CC66A2733F7}" vid="{465857EF-917F-4AA0-BEB8-1AA7CCD5348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на форум</Template>
  <TotalTime>1278</TotalTime>
  <Words>600</Words>
  <Application>Microsoft Office PowerPoint</Application>
  <PresentationFormat>Экран (4:3)</PresentationFormat>
  <Paragraphs>105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Times New Roman</vt:lpstr>
      <vt:lpstr>Trebuchet MS</vt:lpstr>
      <vt:lpstr>Wingdings</vt:lpstr>
      <vt:lpstr>Wingdings 2</vt:lpstr>
      <vt:lpstr>презентация на форум</vt:lpstr>
      <vt:lpstr>Реализация проектов по профилактике социального сиротства в детском доме</vt:lpstr>
      <vt:lpstr>Статистический отчет деятельности центра «Қолдау» с 2009 по 2014год</vt:lpstr>
      <vt:lpstr>       Динамика сокращения численности воспитанников</vt:lpstr>
      <vt:lpstr>Эффективность работы ШПР с февраля 2015 по апрель 2016 г.г.</vt:lpstr>
      <vt:lpstr>Презентация PowerPoint</vt:lpstr>
      <vt:lpstr>        Направления деятельности ЦПД</vt:lpstr>
      <vt:lpstr> устройство детей в приемные семьи</vt:lpstr>
      <vt:lpstr>                    Адаптация детей в приемной семье</vt:lpstr>
      <vt:lpstr>Социально – правовая поддержка выпускников</vt:lpstr>
      <vt:lpstr>Презентация PowerPoint</vt:lpstr>
      <vt:lpstr>Результативность деятельности ЦПД по работе с семьями , находящимися в трудной жизненной ситуации</vt:lpstr>
      <vt:lpstr>        Информационное обеспечение проекта ЦПД</vt:lpstr>
      <vt:lpstr>Проблемы при реализации проектов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проектов по профилактике социального сиротства в детском доме</dc:title>
  <dc:creator>zam2</dc:creator>
  <cp:lastModifiedBy>Elena</cp:lastModifiedBy>
  <cp:revision>134</cp:revision>
  <dcterms:created xsi:type="dcterms:W3CDTF">2017-11-03T04:02:53Z</dcterms:created>
  <dcterms:modified xsi:type="dcterms:W3CDTF">2018-03-29T04:43:37Z</dcterms:modified>
</cp:coreProperties>
</file>