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8EA9BD0-BFEE-456E-8550-C2D7A453B4F2}" type="datetimeFigureOut">
              <a:rPr lang="ru-RU" smtClean="0"/>
              <a:t>14.02.2018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0EB2DBAB-8E72-41AA-BA24-5D4D16BAF4D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571480"/>
            <a:ext cx="8229600" cy="262892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ИКТ в начальной школе: </a:t>
            </a:r>
            <a:br>
              <a:rPr lang="ru-RU" dirty="0" smtClean="0"/>
            </a:br>
            <a:r>
              <a:rPr lang="ru-RU" dirty="0" smtClean="0"/>
              <a:t>возможности и реализация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643446"/>
            <a:ext cx="6400800" cy="1714512"/>
          </a:xfrm>
        </p:spPr>
        <p:txBody>
          <a:bodyPr/>
          <a:lstStyle/>
          <a:p>
            <a:pPr algn="r"/>
            <a:r>
              <a:rPr lang="ru-RU" dirty="0" smtClean="0"/>
              <a:t>Учитель начальных классов </a:t>
            </a:r>
          </a:p>
          <a:p>
            <a:pPr algn="r"/>
            <a:r>
              <a:rPr lang="ru-RU" dirty="0" smtClean="0"/>
              <a:t>МБОУ «Лицей №9 </a:t>
            </a:r>
          </a:p>
          <a:p>
            <a:pPr algn="r"/>
            <a:r>
              <a:rPr lang="ru-RU" dirty="0" smtClean="0"/>
              <a:t>Федюнина В.В.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-357214"/>
            <a:ext cx="8229600" cy="270035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Внедрение ИКТ осуществляется по направлениям: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928802"/>
            <a:ext cx="6400800" cy="4071966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16000" dirty="0" smtClean="0">
                <a:solidFill>
                  <a:schemeClr val="bg1"/>
                </a:solidFill>
              </a:rPr>
              <a:t>создание презентаций;</a:t>
            </a:r>
          </a:p>
          <a:p>
            <a:pPr lvl="0"/>
            <a:endParaRPr lang="ru-RU" sz="16000" dirty="0" smtClean="0">
              <a:solidFill>
                <a:schemeClr val="bg1"/>
              </a:solidFill>
            </a:endParaRPr>
          </a:p>
          <a:p>
            <a:pPr lvl="0"/>
            <a:r>
              <a:rPr lang="ru-RU" sz="16000" dirty="0" smtClean="0">
                <a:solidFill>
                  <a:schemeClr val="bg1"/>
                </a:solidFill>
              </a:rPr>
              <a:t>работа с ресурсами интернет;</a:t>
            </a:r>
          </a:p>
          <a:p>
            <a:pPr lvl="0"/>
            <a:endParaRPr lang="ru-RU" sz="16000" dirty="0" smtClean="0">
              <a:solidFill>
                <a:schemeClr val="bg1"/>
              </a:solidFill>
            </a:endParaRPr>
          </a:p>
          <a:p>
            <a:pPr lvl="0"/>
            <a:r>
              <a:rPr lang="ru-RU" sz="16000" dirty="0" smtClean="0">
                <a:solidFill>
                  <a:schemeClr val="bg1"/>
                </a:solidFill>
              </a:rPr>
              <a:t>использование готовых обучающих программ.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0"/>
            <a:ext cx="8229600" cy="1828800"/>
          </a:xfrm>
        </p:spPr>
        <p:txBody>
          <a:bodyPr/>
          <a:lstStyle/>
          <a:p>
            <a:r>
              <a:rPr lang="ru-RU" dirty="0" smtClean="0"/>
              <a:t>Задачи учителя: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1214422"/>
            <a:ext cx="6400800" cy="2869744"/>
          </a:xfrm>
        </p:spPr>
        <p:txBody>
          <a:bodyPr>
            <a:normAutofit fontScale="25000" lnSpcReduction="20000"/>
          </a:bodyPr>
          <a:lstStyle/>
          <a:p>
            <a:pPr lvl="0" algn="l"/>
            <a:r>
              <a:rPr lang="ru-RU" sz="9600" dirty="0" smtClean="0">
                <a:solidFill>
                  <a:schemeClr val="bg1"/>
                </a:solidFill>
              </a:rPr>
              <a:t>1.Познакомить учащихся с возможностями различных средств ИКТ для использования в обучении, развития собственной познавательной деятельности и общей культуры.</a:t>
            </a:r>
          </a:p>
          <a:p>
            <a:pPr lvl="0" algn="l"/>
            <a:endParaRPr lang="ru-RU" sz="96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9600" dirty="0" smtClean="0">
                <a:solidFill>
                  <a:schemeClr val="bg1"/>
                </a:solidFill>
              </a:rPr>
              <a:t>2.Формировать навыки поиска и обработки информации при помощи средств ИКТ.</a:t>
            </a:r>
          </a:p>
          <a:p>
            <a:pPr lvl="0" algn="l"/>
            <a:endParaRPr lang="ru-RU" sz="96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9600" dirty="0" smtClean="0">
                <a:solidFill>
                  <a:schemeClr val="bg1"/>
                </a:solidFill>
              </a:rPr>
              <a:t>3.Учить вводить в компьютер различные виды информации: текст, звук, изображение, цифровые данные.</a:t>
            </a:r>
          </a:p>
          <a:p>
            <a:pPr lvl="0" algn="l"/>
            <a:endParaRPr lang="ru-RU" sz="9600" dirty="0" smtClean="0">
              <a:solidFill>
                <a:schemeClr val="bg1"/>
              </a:solidFill>
            </a:endParaRPr>
          </a:p>
          <a:p>
            <a:pPr lvl="0" algn="l"/>
            <a:r>
              <a:rPr lang="ru-RU" sz="9600" dirty="0" smtClean="0">
                <a:solidFill>
                  <a:schemeClr val="bg1"/>
                </a:solidFill>
              </a:rPr>
              <a:t>4.Создавать, редактировать, сохранять и передавать информацию.</a:t>
            </a:r>
          </a:p>
          <a:p>
            <a:pPr algn="l"/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0"/>
            <a:ext cx="7865844" cy="2986110"/>
          </a:xfrm>
        </p:spPr>
        <p:txBody>
          <a:bodyPr>
            <a:normAutofit/>
          </a:bodyPr>
          <a:lstStyle/>
          <a:p>
            <a:r>
              <a:rPr lang="ru-RU" dirty="0" smtClean="0"/>
              <a:t>Формирование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ИКТ-компетентности </a:t>
            </a:r>
            <a:r>
              <a:rPr lang="ru-RU" dirty="0" smtClean="0"/>
              <a:t>у учащихся начальной школы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331698"/>
            <a:ext cx="8286808" cy="302626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положительно отражается на учебной мотивации и эффективности обучения;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формирует информационную и коммуникативную среду;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 активизируют познавательную деятельность учащихся;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 вносят радость в жизнь ребёнка.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88</TotalTime>
  <Words>125</Words>
  <Application>Microsoft Office PowerPoint</Application>
  <PresentationFormat>Экран (4:3)</PresentationFormat>
  <Paragraphs>25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Апекс</vt:lpstr>
      <vt:lpstr>ИКТ в начальной школе:  возможности и реализация</vt:lpstr>
      <vt:lpstr>Внедрение ИКТ осуществляется по направлениям: </vt:lpstr>
      <vt:lpstr>Задачи учителя: </vt:lpstr>
      <vt:lpstr>Формирование  ИКТ-компетентности у учащихся начальной школы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Lenovo</dc:creator>
  <cp:lastModifiedBy>Klass107</cp:lastModifiedBy>
  <cp:revision>10</cp:revision>
  <dcterms:created xsi:type="dcterms:W3CDTF">2018-02-04T15:03:26Z</dcterms:created>
  <dcterms:modified xsi:type="dcterms:W3CDTF">2018-02-14T16:43:33Z</dcterms:modified>
</cp:coreProperties>
</file>