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73" r:id="rId3"/>
    <p:sldId id="257" r:id="rId4"/>
    <p:sldId id="258" r:id="rId5"/>
    <p:sldId id="259" r:id="rId6"/>
    <p:sldId id="260" r:id="rId7"/>
    <p:sldId id="261" r:id="rId8"/>
    <p:sldId id="262" r:id="rId9"/>
    <p:sldId id="271" r:id="rId10"/>
    <p:sldId id="272" r:id="rId11"/>
    <p:sldId id="264" r:id="rId12"/>
    <p:sldId id="265" r:id="rId13"/>
    <p:sldId id="266" r:id="rId14"/>
    <p:sldId id="269" r:id="rId15"/>
    <p:sldId id="267" r:id="rId16"/>
    <p:sldId id="270" r:id="rId17"/>
    <p:sldId id="26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  <a:srgbClr val="70462E"/>
    <a:srgbClr val="F4E6B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FFFA0D-89A7-46B5-855D-BF9DB3639B5D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72DCAE-445E-4F85-999B-E5F219BFFD1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2DCAE-445E-4F85-999B-E5F219BFFD12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plit orient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slide" Target="slid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slide" Target="slid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slide" Target="slide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slide" Target="slide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slide" Target="slide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gif"/><Relationship Id="rId4" Type="http://schemas.openxmlformats.org/officeDocument/2006/relationships/slide" Target="slide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slide" Target="slide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slide" Target="slide5.xml"/><Relationship Id="rId9" Type="http://schemas.openxmlformats.org/officeDocument/2006/relationships/slide" Target="slide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3" Type="http://schemas.openxmlformats.org/officeDocument/2006/relationships/slide" Target="slide12.xml"/><Relationship Id="rId7" Type="http://schemas.openxmlformats.org/officeDocument/2006/relationships/slide" Target="slide1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5" Type="http://schemas.openxmlformats.org/officeDocument/2006/relationships/slide" Target="slide3.xml"/><Relationship Id="rId4" Type="http://schemas.openxmlformats.org/officeDocument/2006/relationships/image" Target="../media/image5.png"/><Relationship Id="rId9" Type="http://schemas.openxmlformats.org/officeDocument/2006/relationships/slide" Target="slide1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3" Type="http://schemas.openxmlformats.org/officeDocument/2006/relationships/image" Target="../media/image1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slide" Target="slide3.xml"/><Relationship Id="rId10" Type="http://schemas.openxmlformats.org/officeDocument/2006/relationships/image" Target="../media/image10.jpeg"/><Relationship Id="rId4" Type="http://schemas.openxmlformats.org/officeDocument/2006/relationships/image" Target="../media/image2.jpeg"/><Relationship Id="rId9" Type="http://schemas.openxmlformats.org/officeDocument/2006/relationships/image" Target="../media/image9.jpeg"/><Relationship Id="rId1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7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player.myshared.ru/1010706/data/images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1628800"/>
            <a:ext cx="4896544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836712"/>
            <a:ext cx="6049398" cy="1296144"/>
          </a:xfrm>
        </p:spPr>
        <p:txBody>
          <a:bodyPr>
            <a:prstTxWarp prst="textWave4">
              <a:avLst/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70462E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Марк Твен</a:t>
            </a:r>
            <a:endParaRPr lang="ru-RU" b="1" dirty="0">
              <a:ln w="11430"/>
              <a:solidFill>
                <a:srgbClr val="70462E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28184" y="5589240"/>
            <a:ext cx="2520280" cy="600472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tx1"/>
                </a:solidFill>
              </a:rPr>
              <a:t>Презентация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Ученика 5 «А» класса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Вовикова Ивана</a:t>
            </a:r>
            <a:endParaRPr lang="ru-RU" sz="1800" dirty="0">
              <a:solidFill>
                <a:schemeClr val="tx1"/>
              </a:solidFill>
            </a:endParaRPr>
          </a:p>
        </p:txBody>
      </p:sp>
      <p:pic>
        <p:nvPicPr>
          <p:cNvPr id="15362" name="Picture 2" descr="http://www.hinduismtoday.com/archives/2013/10-12/images/img4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2204864"/>
            <a:ext cx="4596336" cy="3247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536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layer.myshared.ru/1010706/data/images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1628800"/>
            <a:ext cx="4896544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70462E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 знаете ли вы, что…</a:t>
            </a:r>
            <a:endParaRPr lang="ru-RU" b="1" dirty="0">
              <a:ln w="11430"/>
              <a:solidFill>
                <a:srgbClr val="70462E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Багетная рамка 3">
            <a:hlinkClick r:id="rId4" action="ppaction://hlinksldjump"/>
          </p:cNvPr>
          <p:cNvSpPr/>
          <p:nvPr/>
        </p:nvSpPr>
        <p:spPr>
          <a:xfrm>
            <a:off x="7956376" y="6093296"/>
            <a:ext cx="901904" cy="550414"/>
          </a:xfrm>
          <a:prstGeom prst="bevel">
            <a:avLst>
              <a:gd name="adj" fmla="val 20377"/>
            </a:avLst>
          </a:prstGeom>
          <a:solidFill>
            <a:srgbClr val="70462E"/>
          </a:solidFill>
          <a:ln>
            <a:solidFill>
              <a:srgbClr val="7046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71600" y="1268760"/>
            <a:ext cx="770485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/>
              <a:t>За год до смерти он сказал: «Я пришёл в 1835 году с кометой  Галлея, через год она снова прилетает, и я рассчитываю уйти вместе с ней». Так оно и случилось.</a:t>
            </a:r>
          </a:p>
        </p:txBody>
      </p:sp>
      <p:pic>
        <p:nvPicPr>
          <p:cNvPr id="30722" name="Picture 2" descr="http://4.bp.blogspot.com/-lJftz_MoKek/VBmSBC6EV_I/AAAAAAAAhl8/0LSl0rQCoJQ/s1600/q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9712" y="3212976"/>
            <a:ext cx="5322168" cy="3193303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3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3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3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3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layer.myshared.ru/1010706/data/images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1628800"/>
            <a:ext cx="4896544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Багетная рамка 4">
            <a:hlinkClick r:id="rId4" action="ppaction://hlinksldjump"/>
          </p:cNvPr>
          <p:cNvSpPr/>
          <p:nvPr/>
        </p:nvSpPr>
        <p:spPr>
          <a:xfrm>
            <a:off x="7884368" y="6093296"/>
            <a:ext cx="973912" cy="550414"/>
          </a:xfrm>
          <a:prstGeom prst="bevel">
            <a:avLst>
              <a:gd name="adj" fmla="val 12500"/>
            </a:avLst>
          </a:prstGeom>
          <a:solidFill>
            <a:srgbClr val="70462E"/>
          </a:solidFill>
          <a:ln>
            <a:solidFill>
              <a:srgbClr val="7046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0" name="Picture 2" descr="http://4.bp.blogspot.com/-Ij1Orlwh9jo/VAit4wrvidI/AAAAAAAA74k/C-1F_9SlYhk/s1600/Netherlands%2Bfrom%2Bbetween%2B1930s%2Band%2B1950s%2B(6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47664" y="1340768"/>
            <a:ext cx="6204595" cy="4762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70462E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Типограф (наборщик)</a:t>
            </a:r>
            <a:endParaRPr lang="ru-RU" b="1" dirty="0">
              <a:ln w="11430"/>
              <a:solidFill>
                <a:srgbClr val="70462E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170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layer.myshared.ru/1010706/data/images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1628800"/>
            <a:ext cx="4896544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Багетная рамка 4">
            <a:hlinkClick r:id="rId4" action="ppaction://hlinksldjump"/>
          </p:cNvPr>
          <p:cNvSpPr/>
          <p:nvPr/>
        </p:nvSpPr>
        <p:spPr>
          <a:xfrm>
            <a:off x="7884368" y="6093296"/>
            <a:ext cx="973912" cy="550414"/>
          </a:xfrm>
          <a:prstGeom prst="bevel">
            <a:avLst>
              <a:gd name="adj" fmla="val 12500"/>
            </a:avLst>
          </a:prstGeom>
          <a:solidFill>
            <a:srgbClr val="70462E"/>
          </a:solidFill>
          <a:ln>
            <a:solidFill>
              <a:srgbClr val="7046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532" name="Picture 4" descr="http://www.lcweb.loc.gov/exhibits/churchill/images/wc0089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5616" y="1196752"/>
            <a:ext cx="7286644" cy="4623099"/>
          </a:xfrm>
          <a:prstGeom prst="rect">
            <a:avLst/>
          </a:prstGeom>
          <a:ln>
            <a:solidFill>
              <a:srgbClr val="70462E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8229600" cy="922114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70462E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Автор газетных статей</a:t>
            </a:r>
            <a:endParaRPr lang="ru-RU" b="1" dirty="0">
              <a:ln w="11430"/>
              <a:solidFill>
                <a:srgbClr val="70462E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2532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layer.myshared.ru/1010706/data/images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1628800"/>
            <a:ext cx="4896544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Багетная рамка 4">
            <a:hlinkClick r:id="rId4" action="ppaction://hlinksldjump"/>
          </p:cNvPr>
          <p:cNvSpPr/>
          <p:nvPr/>
        </p:nvSpPr>
        <p:spPr>
          <a:xfrm>
            <a:off x="7884368" y="6093296"/>
            <a:ext cx="973912" cy="550414"/>
          </a:xfrm>
          <a:prstGeom prst="bevel">
            <a:avLst>
              <a:gd name="adj" fmla="val 12500"/>
            </a:avLst>
          </a:prstGeom>
          <a:solidFill>
            <a:srgbClr val="70462E"/>
          </a:solidFill>
          <a:ln>
            <a:solidFill>
              <a:srgbClr val="7046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http://www.littleriverbooks.com/photos/MarkTwainMille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75656" y="1196752"/>
            <a:ext cx="6624736" cy="47532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70462E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Лоцман</a:t>
            </a:r>
            <a:endParaRPr lang="ru-RU" b="1" dirty="0">
              <a:ln w="11430"/>
              <a:solidFill>
                <a:srgbClr val="70462E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122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layer.myshared.ru/1010706/data/images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1628800"/>
            <a:ext cx="4896544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Багетная рамка 5">
            <a:hlinkClick r:id="rId4" action="ppaction://hlinksldjump"/>
          </p:cNvPr>
          <p:cNvSpPr/>
          <p:nvPr/>
        </p:nvSpPr>
        <p:spPr>
          <a:xfrm>
            <a:off x="7884368" y="6093296"/>
            <a:ext cx="973912" cy="550414"/>
          </a:xfrm>
          <a:prstGeom prst="bevel">
            <a:avLst>
              <a:gd name="adj" fmla="val 12500"/>
            </a:avLst>
          </a:prstGeom>
          <a:solidFill>
            <a:srgbClr val="70462E"/>
          </a:solidFill>
          <a:ln>
            <a:solidFill>
              <a:srgbClr val="7046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http://en.academic.ru/pictures/enwiki/67/Comstock_miners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35696" y="1556792"/>
            <a:ext cx="5688632" cy="43942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8229600" cy="922114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70462E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Старатель на серебряных рудниках </a:t>
            </a:r>
            <a:endParaRPr lang="ru-RU" b="1" dirty="0">
              <a:ln w="11430"/>
              <a:solidFill>
                <a:srgbClr val="70462E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3000" fill="hold"/>
                                        <p:tgtEl>
                                          <p:spTgt spid="4098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layer.myshared.ru/1010706/data/images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1628800"/>
            <a:ext cx="4896544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Багетная рамка 4">
            <a:hlinkClick r:id="rId4" action="ppaction://hlinksldjump"/>
          </p:cNvPr>
          <p:cNvSpPr/>
          <p:nvPr/>
        </p:nvSpPr>
        <p:spPr>
          <a:xfrm>
            <a:off x="7884368" y="6093296"/>
            <a:ext cx="973912" cy="550414"/>
          </a:xfrm>
          <a:prstGeom prst="bevel">
            <a:avLst>
              <a:gd name="adj" fmla="val 12500"/>
            </a:avLst>
          </a:prstGeom>
          <a:solidFill>
            <a:srgbClr val="70462E"/>
          </a:solidFill>
          <a:ln>
            <a:solidFill>
              <a:srgbClr val="7046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578" name="Picture 2" descr="http://mark-twain.ru/uploads/1277906976_gbi1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1720" y="1556792"/>
            <a:ext cx="5400600" cy="43528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70462E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Писатель</a:t>
            </a:r>
            <a:endParaRPr lang="ru-RU" b="1" dirty="0">
              <a:ln w="11430"/>
              <a:solidFill>
                <a:srgbClr val="70462E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457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layer.myshared.ru/1010706/data/images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1628800"/>
            <a:ext cx="4896544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70462E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Псевдоним</a:t>
            </a:r>
            <a:endParaRPr lang="ru-RU" b="1" dirty="0">
              <a:ln w="11430"/>
              <a:solidFill>
                <a:srgbClr val="70462E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Багетная рамка 5">
            <a:hlinkClick r:id="rId4" action="ppaction://hlinksldjump"/>
          </p:cNvPr>
          <p:cNvSpPr/>
          <p:nvPr/>
        </p:nvSpPr>
        <p:spPr>
          <a:xfrm>
            <a:off x="7884368" y="6093296"/>
            <a:ext cx="973912" cy="550414"/>
          </a:xfrm>
          <a:prstGeom prst="bevel">
            <a:avLst>
              <a:gd name="adj" fmla="val 12500"/>
            </a:avLst>
          </a:prstGeom>
          <a:solidFill>
            <a:srgbClr val="70462E"/>
          </a:solidFill>
          <a:ln>
            <a:solidFill>
              <a:srgbClr val="7046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b="1" dirty="0">
              <a:ln w="11430"/>
              <a:solidFill>
                <a:srgbClr val="70462E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6626" name="Picture 2" descr="http://imgc.allpostersimages.com/images/P-473-488-90/17/1740/NSJ3D00Z/poster/sidney-riesenberg-mark-twain-samuel-l-clemens-as-a-river-pilot-on-the-mississippi.jpg"/>
          <p:cNvPicPr>
            <a:picLocks noChangeAspect="1" noChangeArrowheads="1"/>
          </p:cNvPicPr>
          <p:nvPr/>
        </p:nvPicPr>
        <p:blipFill>
          <a:blip r:embed="rId5" cstate="print"/>
          <a:srcRect l="6148" t="7684" r="5737" b="10860"/>
          <a:stretch>
            <a:fillRect/>
          </a:stretch>
        </p:blipFill>
        <p:spPr bwMode="auto">
          <a:xfrm>
            <a:off x="683568" y="1844824"/>
            <a:ext cx="3071834" cy="3786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3851920" y="1628800"/>
            <a:ext cx="478802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/>
              <a:t>Псевдоним писателя связан</a:t>
            </a:r>
            <a:r>
              <a:rPr lang="ru-RU" sz="2800" dirty="0" smtClean="0"/>
              <a:t> с его воспоминаниями о годах, проведенных на лоцманской службе: Марк Твен - значит «мерка два». «Марк Твен!» - восклицал матрос на вахте, давая знать лоцману, что судно в этом месте не сядет на мель.</a:t>
            </a:r>
            <a:endParaRPr lang="ru-RU" sz="2800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layer.myshared.ru/1010706/data/images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9271414">
            <a:off x="-1071627" y="2051312"/>
            <a:ext cx="10258203" cy="1789641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9600" b="1" dirty="0" smtClean="0">
                <a:ln w="11430"/>
                <a:solidFill>
                  <a:srgbClr val="70462E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</a:t>
            </a:r>
            <a:endParaRPr lang="ru-RU" sz="9600" b="1" dirty="0">
              <a:ln w="11430"/>
              <a:solidFill>
                <a:srgbClr val="70462E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player.myshared.ru/1010706/data/images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1628800"/>
            <a:ext cx="4896544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Выноска-облако 8"/>
          <p:cNvSpPr/>
          <p:nvPr/>
        </p:nvSpPr>
        <p:spPr>
          <a:xfrm>
            <a:off x="1115616" y="908720"/>
            <a:ext cx="7560840" cy="4824536"/>
          </a:xfrm>
          <a:prstGeom prst="cloudCallout">
            <a:avLst/>
          </a:prstGeom>
          <a:solidFill>
            <a:srgbClr val="F4E6BE"/>
          </a:solidFill>
          <a:ln>
            <a:solidFill>
              <a:srgbClr val="7046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 smtClean="0">
              <a:solidFill>
                <a:srgbClr val="70462E"/>
              </a:solidFill>
            </a:endParaRPr>
          </a:p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Эрнест Хемингуэй однажды отметил, что вся американская литература появилась из одной книги – произведения Марка Твена о </a:t>
            </a:r>
            <a:r>
              <a:rPr lang="ru-RU" sz="2800" dirty="0" err="1" smtClean="0">
                <a:solidFill>
                  <a:schemeClr val="tx1"/>
                </a:solidFill>
              </a:rPr>
              <a:t>Гекльберри</a:t>
            </a:r>
            <a:r>
              <a:rPr lang="ru-RU" sz="2800" dirty="0" smtClean="0">
                <a:solidFill>
                  <a:schemeClr val="tx1"/>
                </a:solidFill>
              </a:rPr>
              <a:t> Финне. По мнению Хемингуэя, это лучшее литературное произведение Америки</a:t>
            </a:r>
          </a:p>
          <a:p>
            <a:pPr algn="ctr"/>
            <a:endParaRPr lang="ru-RU" dirty="0">
              <a:solidFill>
                <a:srgbClr val="70462E"/>
              </a:solidFill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://player.myshared.ru/1010706/data/images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764704"/>
            <a:ext cx="2543164" cy="757230"/>
          </a:xfrm>
          <a:solidFill>
            <a:srgbClr val="F4E6B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2800" b="1" dirty="0" smtClean="0">
                <a:ln w="11430"/>
                <a:solidFill>
                  <a:srgbClr val="70462E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3" action="ppaction://hlinksldjump"/>
              </a:rPr>
              <a:t>Биография</a:t>
            </a:r>
            <a:endParaRPr lang="ru-RU" sz="2800" b="1" dirty="0">
              <a:ln w="11430"/>
              <a:solidFill>
                <a:srgbClr val="70462E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hlinkClick r:id="rId3" action="ppaction://hlinksldjump"/>
            </a:endParaRPr>
          </a:p>
        </p:txBody>
      </p:sp>
      <p:sp>
        <p:nvSpPr>
          <p:cNvPr id="4" name="Содержимое 2">
            <a:hlinkClick r:id="rId4" action="ppaction://hlinksldjump"/>
          </p:cNvPr>
          <p:cNvSpPr txBox="1">
            <a:spLocks/>
          </p:cNvSpPr>
          <p:nvPr/>
        </p:nvSpPr>
        <p:spPr>
          <a:xfrm>
            <a:off x="1259632" y="1700808"/>
            <a:ext cx="2543164" cy="757230"/>
          </a:xfrm>
          <a:prstGeom prst="rect">
            <a:avLst/>
          </a:prstGeom>
          <a:solidFill>
            <a:srgbClr val="F4E6B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 anchorCtr="0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800" b="1" dirty="0" smtClean="0">
                <a:ln w="11430"/>
                <a:solidFill>
                  <a:srgbClr val="70462E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Трудовой путь </a:t>
            </a:r>
            <a:endParaRPr kumimoji="0" lang="ru-RU" sz="2800" b="1" i="0" u="none" strike="noStrike" kern="1200" normalizeH="0" baseline="0" noProof="0" dirty="0">
              <a:ln w="11430"/>
              <a:solidFill>
                <a:srgbClr val="70462E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Содержимое 2">
            <a:hlinkClick r:id="rId5" action="ppaction://hlinksldjump"/>
          </p:cNvPr>
          <p:cNvSpPr txBox="1">
            <a:spLocks/>
          </p:cNvSpPr>
          <p:nvPr/>
        </p:nvSpPr>
        <p:spPr>
          <a:xfrm>
            <a:off x="1259632" y="3573016"/>
            <a:ext cx="2543164" cy="757230"/>
          </a:xfrm>
          <a:prstGeom prst="rect">
            <a:avLst/>
          </a:prstGeom>
          <a:solidFill>
            <a:srgbClr val="F4E6B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 anchorCtr="0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normalizeH="0" baseline="0" noProof="0" dirty="0" smtClean="0">
                <a:ln w="11430"/>
                <a:solidFill>
                  <a:srgbClr val="70462E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Библиотека</a:t>
            </a:r>
            <a:endParaRPr kumimoji="0" lang="ru-RU" sz="2800" b="1" i="0" u="none" strike="noStrike" kern="1200" normalizeH="0" baseline="0" noProof="0" dirty="0">
              <a:ln w="11430"/>
              <a:solidFill>
                <a:srgbClr val="70462E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2">
            <a:hlinkClick r:id="rId6" action="ppaction://hlinksldjump"/>
          </p:cNvPr>
          <p:cNvSpPr txBox="1">
            <a:spLocks/>
          </p:cNvSpPr>
          <p:nvPr/>
        </p:nvSpPr>
        <p:spPr>
          <a:xfrm>
            <a:off x="1259632" y="4509120"/>
            <a:ext cx="2543164" cy="757230"/>
          </a:xfrm>
          <a:prstGeom prst="rect">
            <a:avLst/>
          </a:prstGeom>
          <a:solidFill>
            <a:srgbClr val="F4E6B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 anchorCtr="0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normalizeH="0" baseline="0" noProof="0" dirty="0" smtClean="0">
                <a:ln w="11430"/>
                <a:solidFill>
                  <a:srgbClr val="70462E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Цитаты</a:t>
            </a:r>
            <a:endParaRPr kumimoji="0" lang="ru-RU" sz="2800" b="1" i="0" u="none" strike="noStrike" kern="1200" normalizeH="0" baseline="0" noProof="0" dirty="0">
              <a:ln w="11430"/>
              <a:solidFill>
                <a:srgbClr val="70462E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2">
            <a:hlinkClick r:id="rId7" action="ppaction://hlinksldjump"/>
          </p:cNvPr>
          <p:cNvSpPr txBox="1">
            <a:spLocks/>
          </p:cNvSpPr>
          <p:nvPr/>
        </p:nvSpPr>
        <p:spPr>
          <a:xfrm>
            <a:off x="1259632" y="5445224"/>
            <a:ext cx="2543164" cy="757230"/>
          </a:xfrm>
          <a:prstGeom prst="rect">
            <a:avLst/>
          </a:prstGeom>
          <a:solidFill>
            <a:srgbClr val="F4E6B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42900" lvl="0" indent="-342900" algn="ctr">
              <a:lnSpc>
                <a:spcPts val="2400"/>
              </a:lnSpc>
              <a:spcBef>
                <a:spcPct val="20000"/>
              </a:spcBef>
              <a:defRPr/>
            </a:pPr>
            <a:r>
              <a:rPr lang="ru-RU" sz="2800" b="1" dirty="0" smtClean="0">
                <a:ln w="11430"/>
                <a:solidFill>
                  <a:srgbClr val="70462E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Интересные</a:t>
            </a:r>
          </a:p>
          <a:p>
            <a:pPr marL="342900" lvl="0" indent="-342900" algn="ctr">
              <a:lnSpc>
                <a:spcPts val="2400"/>
              </a:lnSpc>
              <a:spcBef>
                <a:spcPct val="20000"/>
              </a:spcBef>
              <a:defRPr/>
            </a:pPr>
            <a:r>
              <a:rPr lang="ru-RU" sz="2800" b="1" dirty="0" smtClean="0">
                <a:ln w="11430"/>
                <a:solidFill>
                  <a:srgbClr val="70462E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факты</a:t>
            </a:r>
            <a:endParaRPr kumimoji="0" lang="ru-RU" sz="2800" b="1" i="0" u="none" strike="noStrike" kern="1200" normalizeH="0" baseline="0" noProof="0" dirty="0">
              <a:ln w="11430"/>
              <a:solidFill>
                <a:srgbClr val="70462E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одержимое 2">
            <a:hlinkClick r:id="rId8" action="ppaction://hlinksldjump"/>
          </p:cNvPr>
          <p:cNvSpPr txBox="1">
            <a:spLocks/>
          </p:cNvSpPr>
          <p:nvPr/>
        </p:nvSpPr>
        <p:spPr>
          <a:xfrm>
            <a:off x="1259632" y="2636912"/>
            <a:ext cx="2543164" cy="757230"/>
          </a:xfrm>
          <a:prstGeom prst="rect">
            <a:avLst/>
          </a:prstGeom>
          <a:solidFill>
            <a:srgbClr val="F4E6B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 anchorCtr="0">
            <a:normAutofit fontScale="62500" lnSpcReduction="2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endParaRPr lang="ru-RU" sz="2800" b="1" dirty="0" smtClean="0">
              <a:ln w="11430"/>
              <a:solidFill>
                <a:srgbClr val="70462E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ru-RU" sz="4500" b="1" dirty="0" smtClean="0">
                <a:ln w="11430"/>
                <a:solidFill>
                  <a:srgbClr val="70462E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Псевдоним</a:t>
            </a:r>
          </a:p>
          <a:p>
            <a:pPr marL="342900" lvl="0" indent="-342900" algn="ctr">
              <a:spcBef>
                <a:spcPct val="20000"/>
              </a:spcBef>
              <a:defRPr/>
            </a:pPr>
            <a:endParaRPr kumimoji="0" lang="ru-RU" sz="3200" b="1" i="0" u="none" strike="noStrike" kern="1200" normalizeH="0" baseline="0" noProof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Содержимое 2">
            <a:hlinkClick r:id="rId9" action="ppaction://hlinksldjump"/>
          </p:cNvPr>
          <p:cNvSpPr txBox="1">
            <a:spLocks/>
          </p:cNvSpPr>
          <p:nvPr/>
        </p:nvSpPr>
        <p:spPr>
          <a:xfrm>
            <a:off x="7668344" y="6165304"/>
            <a:ext cx="1247020" cy="469198"/>
          </a:xfrm>
          <a:prstGeom prst="rect">
            <a:avLst/>
          </a:prstGeom>
          <a:solidFill>
            <a:srgbClr val="F4E6B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 anchorCtr="0">
            <a:normAutofit fontScale="92500" lnSpcReduction="1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ru-RU" sz="2800" b="1" dirty="0" smtClean="0">
                <a:ln w="11430"/>
                <a:solidFill>
                  <a:srgbClr val="70462E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Конец</a:t>
            </a:r>
            <a:endParaRPr kumimoji="0" lang="ru-RU" sz="2800" b="1" i="0" u="none" strike="noStrike" kern="1200" normalizeH="0" baseline="0" noProof="0" dirty="0">
              <a:ln w="11430"/>
              <a:solidFill>
                <a:srgbClr val="70462E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player.myshared.ru/1010706/data/images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1628800"/>
            <a:ext cx="4896544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70462E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Биография</a:t>
            </a:r>
            <a:endParaRPr lang="ru-RU" b="1" dirty="0">
              <a:ln w="11430"/>
              <a:solidFill>
                <a:srgbClr val="70462E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Багетная рамка 4">
            <a:hlinkClick r:id="rId4" action="ppaction://hlinksldjump"/>
          </p:cNvPr>
          <p:cNvSpPr/>
          <p:nvPr/>
        </p:nvSpPr>
        <p:spPr>
          <a:xfrm>
            <a:off x="7884368" y="6093296"/>
            <a:ext cx="973912" cy="550414"/>
          </a:xfrm>
          <a:prstGeom prst="bevel">
            <a:avLst>
              <a:gd name="adj" fmla="val 12500"/>
            </a:avLst>
          </a:prstGeom>
          <a:solidFill>
            <a:srgbClr val="70462E"/>
          </a:solidFill>
          <a:ln>
            <a:solidFill>
              <a:srgbClr val="7046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b="1" dirty="0">
              <a:ln w="11430"/>
              <a:solidFill>
                <a:srgbClr val="70462E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1907704" y="1124744"/>
            <a:ext cx="6120680" cy="4988355"/>
            <a:chOff x="1691680" y="1268760"/>
            <a:chExt cx="6120680" cy="4988355"/>
          </a:xfrm>
        </p:grpSpPr>
        <p:pic>
          <p:nvPicPr>
            <p:cNvPr id="13320" name="Picture 8" descr="https://openclipart.org/image/800px/svg_to_png/161785/paper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691680" y="1268760"/>
              <a:ext cx="6120680" cy="4988355"/>
            </a:xfrm>
            <a:prstGeom prst="rect">
              <a:avLst/>
            </a:prstGeom>
            <a:noFill/>
          </p:spPr>
        </p:pic>
        <p:sp>
          <p:nvSpPr>
            <p:cNvPr id="12" name="Прямоугольник 11"/>
            <p:cNvSpPr/>
            <p:nvPr/>
          </p:nvSpPr>
          <p:spPr>
            <a:xfrm>
              <a:off x="2339752" y="1916832"/>
              <a:ext cx="5112568" cy="26776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ru-RU" sz="2800" dirty="0" smtClean="0"/>
                <a:t>Знаменитый писатель Марк Твен (настоящее имя </a:t>
              </a:r>
              <a:r>
                <a:rPr lang="ru-RU" sz="2800" dirty="0" err="1" smtClean="0"/>
                <a:t>Сэмюэл</a:t>
              </a:r>
              <a:r>
                <a:rPr lang="ru-RU" sz="2800" dirty="0" smtClean="0"/>
                <a:t> </a:t>
              </a:r>
              <a:r>
                <a:rPr lang="ru-RU" sz="2800" dirty="0" err="1" smtClean="0"/>
                <a:t>Лэнгхорн</a:t>
              </a:r>
              <a:r>
                <a:rPr lang="ru-RU" sz="2800" dirty="0" smtClean="0"/>
                <a:t> </a:t>
              </a:r>
              <a:r>
                <a:rPr lang="ru-RU" sz="2800" dirty="0" err="1" smtClean="0"/>
                <a:t>Клеменс</a:t>
              </a:r>
              <a:r>
                <a:rPr lang="ru-RU" sz="2800" dirty="0" smtClean="0"/>
                <a:t>) родился 30 ноября 1835 года в американской многодетной семье</a:t>
              </a:r>
              <a:endParaRPr lang="ru-RU" sz="2800" dirty="0"/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1907704" y="1052736"/>
            <a:ext cx="6184735" cy="5040560"/>
            <a:chOff x="1619672" y="1124744"/>
            <a:chExt cx="6184735" cy="5040560"/>
          </a:xfrm>
        </p:grpSpPr>
        <p:pic>
          <p:nvPicPr>
            <p:cNvPr id="13322" name="Picture 10" descr="https://openclipart.org/image/800px/svg_to_png/161785/paper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619672" y="1124744"/>
              <a:ext cx="6184735" cy="5040560"/>
            </a:xfrm>
            <a:prstGeom prst="rect">
              <a:avLst/>
            </a:prstGeom>
            <a:noFill/>
          </p:spPr>
        </p:pic>
        <p:sp>
          <p:nvSpPr>
            <p:cNvPr id="16" name="Прямоугольник 15"/>
            <p:cNvSpPr/>
            <p:nvPr/>
          </p:nvSpPr>
          <p:spPr>
            <a:xfrm>
              <a:off x="2195736" y="1412776"/>
              <a:ext cx="5400600" cy="44012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800" dirty="0" smtClean="0"/>
                <a:t>Когда Сэму исполнилось четыре года, семейство </a:t>
              </a:r>
              <a:r>
                <a:rPr lang="ru-RU" sz="2800" dirty="0" err="1" smtClean="0"/>
                <a:t>Клеменс</a:t>
              </a:r>
              <a:r>
                <a:rPr lang="ru-RU" sz="2800" dirty="0" smtClean="0"/>
                <a:t> переехало в поисках лучшей доли в город Ганнибал. Позже, этот город с его забавными жителями и веселые приключения </a:t>
              </a:r>
              <a:r>
                <a:rPr lang="ru-RU" sz="2800" dirty="0" err="1" smtClean="0"/>
                <a:t>Сэмюэля</a:t>
              </a:r>
              <a:r>
                <a:rPr lang="ru-RU" sz="2800" dirty="0" smtClean="0"/>
                <a:t> в нем, найдут свое отражение в известном произведении писателя «Приключения Тома </a:t>
              </a:r>
              <a:r>
                <a:rPr lang="ru-RU" sz="2800" dirty="0" err="1" smtClean="0"/>
                <a:t>Сойера</a:t>
              </a:r>
              <a:r>
                <a:rPr lang="ru-RU" sz="2800" dirty="0" smtClean="0"/>
                <a:t>»</a:t>
              </a:r>
              <a:endParaRPr lang="ru-RU" sz="2800" dirty="0"/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1691680" y="1124744"/>
            <a:ext cx="6696744" cy="4988355"/>
            <a:chOff x="1691680" y="1196751"/>
            <a:chExt cx="6120680" cy="4988355"/>
          </a:xfrm>
        </p:grpSpPr>
        <p:pic>
          <p:nvPicPr>
            <p:cNvPr id="13324" name="Picture 12" descr="https://openclipart.org/image/800px/svg_to_png/161785/paper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691680" y="1196751"/>
              <a:ext cx="6120680" cy="4988355"/>
            </a:xfrm>
            <a:prstGeom prst="rect">
              <a:avLst/>
            </a:prstGeom>
            <a:noFill/>
          </p:spPr>
        </p:pic>
        <p:sp>
          <p:nvSpPr>
            <p:cNvPr id="19" name="Прямоугольник 18"/>
            <p:cNvSpPr/>
            <p:nvPr/>
          </p:nvSpPr>
          <p:spPr>
            <a:xfrm>
              <a:off x="2086563" y="1484784"/>
              <a:ext cx="5581781" cy="42780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ru-RU" sz="2800" dirty="0" smtClean="0"/>
                <a:t>После смерти в 1847 г. отца семейство </a:t>
              </a:r>
              <a:r>
                <a:rPr lang="ru-RU" sz="2800" dirty="0" err="1" smtClean="0"/>
                <a:t>Клеменсов</a:t>
              </a:r>
              <a:r>
                <a:rPr lang="ru-RU" sz="2800" dirty="0" smtClean="0"/>
                <a:t> осталось с большими долгами. Трудовой путь Сэма начался с 12 лет.</a:t>
              </a:r>
            </a:p>
            <a:p>
              <a:pPr algn="just"/>
              <a:r>
                <a:rPr lang="ru-RU" sz="2800" dirty="0" smtClean="0"/>
                <a:t>Твен пришел в литературу поздно. В 27 лет стал профессиональным журналистом, в 34 года опубликовал свою первую книгу</a:t>
              </a:r>
              <a:endParaRPr lang="ru-RU" sz="2400" dirty="0" smtClean="0"/>
            </a:p>
            <a:p>
              <a:pPr algn="just"/>
              <a:r>
                <a:rPr lang="ru-RU" sz="2400" dirty="0" smtClean="0"/>
                <a:t/>
              </a:r>
              <a:br>
                <a:rPr lang="ru-RU" sz="2400" dirty="0" smtClean="0"/>
              </a:br>
              <a:endParaRPr lang="ru-RU" sz="2400" dirty="0"/>
            </a:p>
          </p:txBody>
        </p:sp>
      </p:grp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player.myshared.ru/1010706/data/images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8229600" cy="11430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70462E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Трудовой путь Марка Твена</a:t>
            </a:r>
            <a:endParaRPr lang="ru-RU" b="1" dirty="0">
              <a:ln w="11430"/>
              <a:solidFill>
                <a:srgbClr val="70462E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" name="Picture 2" descr="http://cliparts.co/cliparts/8TE/L8g/8TEL8gpTa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3118920">
            <a:off x="1644447" y="3144652"/>
            <a:ext cx="1776426" cy="1776426"/>
          </a:xfrm>
          <a:prstGeom prst="rect">
            <a:avLst/>
          </a:prstGeom>
          <a:noFill/>
        </p:spPr>
      </p:pic>
      <p:sp>
        <p:nvSpPr>
          <p:cNvPr id="4" name="Багетная рамка 3">
            <a:hlinkClick r:id="rId5" action="ppaction://hlinksldjump"/>
          </p:cNvPr>
          <p:cNvSpPr/>
          <p:nvPr/>
        </p:nvSpPr>
        <p:spPr>
          <a:xfrm>
            <a:off x="8028384" y="6165304"/>
            <a:ext cx="829896" cy="478406"/>
          </a:xfrm>
          <a:prstGeom prst="bevel">
            <a:avLst>
              <a:gd name="adj" fmla="val 12500"/>
            </a:avLst>
          </a:prstGeom>
          <a:solidFill>
            <a:srgbClr val="70462E"/>
          </a:solidFill>
          <a:ln>
            <a:solidFill>
              <a:srgbClr val="7046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70462E"/>
              </a:solidFill>
            </a:endParaRPr>
          </a:p>
        </p:txBody>
      </p:sp>
      <p:pic>
        <p:nvPicPr>
          <p:cNvPr id="7" name="Picture 2" descr="http://cliparts.co/cliparts/8TE/L8g/8TEL8gpTa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2104214">
            <a:off x="652380" y="4510040"/>
            <a:ext cx="1785950" cy="1785950"/>
          </a:xfrm>
          <a:prstGeom prst="rect">
            <a:avLst/>
          </a:prstGeom>
          <a:noFill/>
        </p:spPr>
      </p:pic>
      <p:pic>
        <p:nvPicPr>
          <p:cNvPr id="9" name="Picture 2" descr="http://cliparts.co/cliparts/8TE/L8g/8TEL8gpTa.pn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3236096">
            <a:off x="2924402" y="1995718"/>
            <a:ext cx="1776426" cy="1776426"/>
          </a:xfrm>
          <a:prstGeom prst="rect">
            <a:avLst/>
          </a:prstGeom>
          <a:noFill/>
        </p:spPr>
      </p:pic>
      <p:pic>
        <p:nvPicPr>
          <p:cNvPr id="11" name="Picture 2" descr="http://cliparts.co/cliparts/8TE/L8g/8TEL8gpTa.pn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4040802">
            <a:off x="6488648" y="916493"/>
            <a:ext cx="1776426" cy="1776426"/>
          </a:xfrm>
          <a:prstGeom prst="rect">
            <a:avLst/>
          </a:prstGeom>
          <a:noFill/>
        </p:spPr>
      </p:pic>
      <p:pic>
        <p:nvPicPr>
          <p:cNvPr id="10" name="Picture 2" descr="http://cliparts.co/cliparts/8TE/L8g/8TEL8gpTa.png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3948991">
            <a:off x="4504972" y="1218831"/>
            <a:ext cx="1776426" cy="1776426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 descr="http://player.myshared.ru/1010706/data/images/img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1628800"/>
            <a:ext cx="4896544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5122912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70462E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Библиотека</a:t>
            </a:r>
            <a:endParaRPr lang="ru-RU" b="1" dirty="0">
              <a:ln w="11430"/>
              <a:solidFill>
                <a:srgbClr val="70462E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Багетная рамка 3">
            <a:hlinkClick r:id="rId5" action="ppaction://hlinksldjump"/>
          </p:cNvPr>
          <p:cNvSpPr/>
          <p:nvPr/>
        </p:nvSpPr>
        <p:spPr>
          <a:xfrm>
            <a:off x="7884368" y="6021288"/>
            <a:ext cx="973912" cy="622422"/>
          </a:xfrm>
          <a:prstGeom prst="bevel">
            <a:avLst>
              <a:gd name="adj" fmla="val 12500"/>
            </a:avLst>
          </a:prstGeom>
          <a:solidFill>
            <a:srgbClr val="70462E"/>
          </a:solidFill>
          <a:ln>
            <a:solidFill>
              <a:srgbClr val="7046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Picture 18" descr="http://antikvaroshop.ru/image/Small/multimedia/books_covers/100058211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32040" y="548680"/>
            <a:ext cx="3508573" cy="53330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Picture 8" descr="http://www.booksiti.net.ru/books/1380460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32040" y="437272"/>
            <a:ext cx="3535533" cy="54700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Picture 10" descr="http://s40.radikal.ru/i090/1208/32/dcc7be7e44bd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36270" y="404664"/>
            <a:ext cx="3665382" cy="5503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Picture 16" descr="http://cdn.eksmo.ru/v2/AST000000000122288/COVER/cover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716016" y="260648"/>
            <a:ext cx="3844829" cy="5760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Picture 12" descr="http://static1.ozone.ru/multimedia/books_covers/100276380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998992" y="260649"/>
            <a:ext cx="3695934" cy="5789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" name="Picture 14" descr="http://static1.ozone.ru/multimedia/books_covers/1000314824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860032" y="273249"/>
            <a:ext cx="3816424" cy="57453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" name="Picture 4" descr="http://static1.ozone.ru/multimedia/books_covers/1005672239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932040" y="217790"/>
            <a:ext cx="3724570" cy="57050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" name="Picture 2" descr="http://ivegascasinos.com/images/557fc73406199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362494" y="260648"/>
            <a:ext cx="4536826" cy="56885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6" name="Picture 2" descr="http://admin.moyaokruga.ru/img/image_big/42897798-2fb3-4ace-adaf-2cfaf406f66c.jpg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325900">
            <a:off x="1043608" y="1772816"/>
            <a:ext cx="3168351" cy="2376264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70462E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Цитаты</a:t>
            </a:r>
            <a:endParaRPr lang="ru-RU" b="1" dirty="0">
              <a:ln w="11430"/>
              <a:solidFill>
                <a:srgbClr val="70462E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Багетная рамка 3">
            <a:hlinkClick r:id="rId2" action="ppaction://hlinksldjump"/>
          </p:cNvPr>
          <p:cNvSpPr/>
          <p:nvPr/>
        </p:nvSpPr>
        <p:spPr>
          <a:xfrm>
            <a:off x="8028384" y="6165304"/>
            <a:ext cx="829896" cy="478406"/>
          </a:xfrm>
          <a:prstGeom prst="bevel">
            <a:avLst>
              <a:gd name="adj" fmla="val 12500"/>
            </a:avLst>
          </a:prstGeom>
          <a:solidFill>
            <a:srgbClr val="70462E"/>
          </a:solidFill>
          <a:ln>
            <a:solidFill>
              <a:srgbClr val="7046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70462E"/>
              </a:solidFill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0" y="-1"/>
            <a:ext cx="9144000" cy="6858001"/>
            <a:chOff x="0" y="0"/>
            <a:chExt cx="9144000" cy="6858001"/>
          </a:xfrm>
        </p:grpSpPr>
        <p:pic>
          <p:nvPicPr>
            <p:cNvPr id="6" name="Picture 2" descr="http://player.myshared.ru/1010706/data/images/img0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9144000" cy="6858001"/>
            </a:xfrm>
            <a:prstGeom prst="rect">
              <a:avLst/>
            </a:prstGeom>
            <a:noFill/>
          </p:spPr>
        </p:pic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923928" y="1700808"/>
              <a:ext cx="4896544" cy="4896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2" name="Группа 11"/>
          <p:cNvGrpSpPr/>
          <p:nvPr/>
        </p:nvGrpSpPr>
        <p:grpSpPr>
          <a:xfrm>
            <a:off x="1115617" y="1167854"/>
            <a:ext cx="4320479" cy="5357490"/>
            <a:chOff x="1115617" y="1167854"/>
            <a:chExt cx="4032447" cy="5141465"/>
          </a:xfrm>
        </p:grpSpPr>
        <p:pic>
          <p:nvPicPr>
            <p:cNvPr id="9218" name="Picture 2" descr="http://2.bp.blogspot.com/-pTvEmuNni_E/UZy1UazAntI/AAAAAAAAHtI/9u2smC8KRMA/s1600/%D0%B1%D0%BB%D0%BA%D0%BD%D0%BE%D1%82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1115617" y="1167854"/>
              <a:ext cx="4032447" cy="5141465"/>
            </a:xfrm>
            <a:prstGeom prst="rect">
              <a:avLst/>
            </a:prstGeom>
            <a:noFill/>
          </p:spPr>
        </p:pic>
        <p:sp>
          <p:nvSpPr>
            <p:cNvPr id="9" name="Прямоугольник 8"/>
            <p:cNvSpPr/>
            <p:nvPr/>
          </p:nvSpPr>
          <p:spPr>
            <a:xfrm>
              <a:off x="1619672" y="2204864"/>
              <a:ext cx="3168352" cy="19789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3200" dirty="0" smtClean="0"/>
                <a:t>Доброта — это то, что может услышать глухой и увидеть слепой</a:t>
              </a: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1115616" y="1196752"/>
            <a:ext cx="4320480" cy="5141465"/>
            <a:chOff x="1115616" y="1196752"/>
            <a:chExt cx="4320480" cy="5141465"/>
          </a:xfrm>
        </p:grpSpPr>
        <p:grpSp>
          <p:nvGrpSpPr>
            <p:cNvPr id="13" name="Группа 12"/>
            <p:cNvGrpSpPr/>
            <p:nvPr/>
          </p:nvGrpSpPr>
          <p:grpSpPr>
            <a:xfrm>
              <a:off x="1115616" y="1196752"/>
              <a:ext cx="4320480" cy="5141465"/>
              <a:chOff x="1115617" y="1167854"/>
              <a:chExt cx="4032447" cy="5141465"/>
            </a:xfrm>
          </p:grpSpPr>
          <p:pic>
            <p:nvPicPr>
              <p:cNvPr id="14" name="Picture 2" descr="http://2.bp.blogspot.com/-pTvEmuNni_E/UZy1UazAntI/AAAAAAAAHtI/9u2smC8KRMA/s1600/%D0%B1%D0%BB%D0%BA%D0%BD%D0%BE%D1%82.jpg"/>
              <p:cNvPicPr>
                <a:picLocks noChangeAspect="1" noChangeArrowheads="1"/>
              </p:cNvPicPr>
              <p:nvPr/>
            </p:nvPicPr>
            <p:blipFill>
              <a:blip r:embed="rId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prstClr val="black"/>
                  <a:schemeClr val="accent6">
                    <a:tint val="45000"/>
                    <a:satMod val="400000"/>
                  </a:schemeClr>
                </a:duotone>
              </a:blip>
              <a:srcRect/>
              <a:stretch>
                <a:fillRect/>
              </a:stretch>
            </p:blipFill>
            <p:spPr bwMode="auto">
              <a:xfrm>
                <a:off x="1115617" y="1167854"/>
                <a:ext cx="4032447" cy="5141465"/>
              </a:xfrm>
              <a:prstGeom prst="rect">
                <a:avLst/>
              </a:prstGeom>
              <a:noFill/>
            </p:spPr>
          </p:pic>
          <p:sp>
            <p:nvSpPr>
              <p:cNvPr id="15" name="Прямоугольник 14"/>
              <p:cNvSpPr/>
              <p:nvPr/>
            </p:nvSpPr>
            <p:spPr>
              <a:xfrm>
                <a:off x="1619672" y="2204864"/>
                <a:ext cx="3168352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endParaRPr lang="ru-RU" sz="3600" dirty="0" smtClean="0"/>
              </a:p>
            </p:txBody>
          </p:sp>
        </p:grpSp>
        <p:sp>
          <p:nvSpPr>
            <p:cNvPr id="17" name="Прямоугольник 16"/>
            <p:cNvSpPr/>
            <p:nvPr/>
          </p:nvSpPr>
          <p:spPr>
            <a:xfrm>
              <a:off x="1547664" y="1772816"/>
              <a:ext cx="3672408" cy="45243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3200" dirty="0" smtClean="0"/>
                <a:t>Горе можно пережить в одиночестве, но  радость — чтоб познать ее в полной мере — нужно разделить с другим человеком</a:t>
              </a: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1115616" y="1196752"/>
            <a:ext cx="7823154" cy="5141465"/>
            <a:chOff x="-2772816" y="1412776"/>
            <a:chExt cx="7823154" cy="5141465"/>
          </a:xfrm>
        </p:grpSpPr>
        <p:grpSp>
          <p:nvGrpSpPr>
            <p:cNvPr id="20" name="Группа 12"/>
            <p:cNvGrpSpPr/>
            <p:nvPr/>
          </p:nvGrpSpPr>
          <p:grpSpPr>
            <a:xfrm>
              <a:off x="-2772816" y="1412776"/>
              <a:ext cx="7823154" cy="5141465"/>
              <a:chOff x="-2513585" y="1383878"/>
              <a:chExt cx="7301609" cy="5141465"/>
            </a:xfrm>
          </p:grpSpPr>
          <p:pic>
            <p:nvPicPr>
              <p:cNvPr id="22" name="Picture 2" descr="http://2.bp.blogspot.com/-pTvEmuNni_E/UZy1UazAntI/AAAAAAAAHtI/9u2smC8KRMA/s1600/%D0%B1%D0%BB%D0%BA%D0%BD%D0%BE%D1%82.jpg"/>
              <p:cNvPicPr>
                <a:picLocks noChangeAspect="1" noChangeArrowheads="1"/>
              </p:cNvPicPr>
              <p:nvPr/>
            </p:nvPicPr>
            <p:blipFill>
              <a:blip r:embed="rId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prstClr val="black"/>
                  <a:schemeClr val="accent6">
                    <a:tint val="45000"/>
                    <a:satMod val="400000"/>
                  </a:schemeClr>
                </a:duotone>
              </a:blip>
              <a:srcRect/>
              <a:stretch>
                <a:fillRect/>
              </a:stretch>
            </p:blipFill>
            <p:spPr bwMode="auto">
              <a:xfrm>
                <a:off x="-2513585" y="1383878"/>
                <a:ext cx="4032447" cy="5141465"/>
              </a:xfrm>
              <a:prstGeom prst="rect">
                <a:avLst/>
              </a:prstGeom>
              <a:noFill/>
            </p:spPr>
          </p:pic>
          <p:sp>
            <p:nvSpPr>
              <p:cNvPr id="23" name="Прямоугольник 22"/>
              <p:cNvSpPr/>
              <p:nvPr/>
            </p:nvSpPr>
            <p:spPr>
              <a:xfrm>
                <a:off x="1619672" y="2204864"/>
                <a:ext cx="3168352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endParaRPr lang="ru-RU" sz="3600" dirty="0" smtClean="0"/>
              </a:p>
            </p:txBody>
          </p:sp>
        </p:grpSp>
        <p:sp>
          <p:nvSpPr>
            <p:cNvPr id="21" name="Прямоугольник 20"/>
            <p:cNvSpPr/>
            <p:nvPr/>
          </p:nvSpPr>
          <p:spPr>
            <a:xfrm>
              <a:off x="-2340768" y="2060848"/>
              <a:ext cx="3672408" cy="30469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ru-RU" sz="3200" dirty="0" smtClean="0"/>
            </a:p>
            <a:p>
              <a:pPr algn="ctr"/>
              <a:r>
                <a:rPr lang="ru-RU" sz="3200" dirty="0" smtClean="0"/>
                <a:t>Никогда не спорьте с </a:t>
              </a:r>
              <a:r>
                <a:rPr lang="ru-RU" sz="3200" dirty="0" err="1" smtClean="0"/>
                <a:t>дураками</a:t>
              </a:r>
              <a:r>
                <a:rPr lang="ru-RU" sz="3200" dirty="0" smtClean="0"/>
                <a:t>, они стащат вас на свой уровень и задавят опытом</a:t>
              </a:r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1187624" y="1196752"/>
            <a:ext cx="4320480" cy="5141465"/>
            <a:chOff x="-6589240" y="1772816"/>
            <a:chExt cx="4320480" cy="5141465"/>
          </a:xfrm>
        </p:grpSpPr>
        <p:pic>
          <p:nvPicPr>
            <p:cNvPr id="33" name="Picture 2" descr="http://2.bp.blogspot.com/-pTvEmuNni_E/UZy1UazAntI/AAAAAAAAHtI/9u2smC8KRMA/s1600/%D0%B1%D0%BB%D0%BA%D0%BD%D0%BE%D1%82.jpg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-6589240" y="1772816"/>
              <a:ext cx="4320480" cy="5141465"/>
            </a:xfrm>
            <a:prstGeom prst="rect">
              <a:avLst/>
            </a:prstGeom>
            <a:noFill/>
          </p:spPr>
        </p:pic>
        <p:sp>
          <p:nvSpPr>
            <p:cNvPr id="32" name="Прямоугольник 31"/>
            <p:cNvSpPr/>
            <p:nvPr/>
          </p:nvSpPr>
          <p:spPr>
            <a:xfrm>
              <a:off x="-6157192" y="2276872"/>
              <a:ext cx="3672408" cy="45243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3200" dirty="0" smtClean="0"/>
                <a:t>Единственный способ сохранить здоровье — есть то, что не любишь, пить то, что не нравится, и         делать то, чего не хочется делать</a:t>
              </a:r>
            </a:p>
          </p:txBody>
        </p:sp>
      </p:grpSp>
      <p:grpSp>
        <p:nvGrpSpPr>
          <p:cNvPr id="35" name="Группа 34"/>
          <p:cNvGrpSpPr/>
          <p:nvPr/>
        </p:nvGrpSpPr>
        <p:grpSpPr>
          <a:xfrm>
            <a:off x="1043608" y="1196752"/>
            <a:ext cx="4320480" cy="5141465"/>
            <a:chOff x="-6589240" y="1772816"/>
            <a:chExt cx="4320480" cy="5141465"/>
          </a:xfrm>
        </p:grpSpPr>
        <p:pic>
          <p:nvPicPr>
            <p:cNvPr id="36" name="Picture 2" descr="http://2.bp.blogspot.com/-pTvEmuNni_E/UZy1UazAntI/AAAAAAAAHtI/9u2smC8KRMA/s1600/%D0%B1%D0%BB%D0%BA%D0%BD%D0%BE%D1%82.jpg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-6589240" y="1772816"/>
              <a:ext cx="4320480" cy="5141465"/>
            </a:xfrm>
            <a:prstGeom prst="rect">
              <a:avLst/>
            </a:prstGeom>
            <a:noFill/>
          </p:spPr>
        </p:pic>
        <p:sp>
          <p:nvSpPr>
            <p:cNvPr id="37" name="Прямоугольник 36"/>
            <p:cNvSpPr/>
            <p:nvPr/>
          </p:nvSpPr>
          <p:spPr>
            <a:xfrm>
              <a:off x="-6157192" y="2276872"/>
              <a:ext cx="3672408" cy="30469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3200" dirty="0" smtClean="0"/>
                <a:t>Давайте жить так, чтобы даже гробовщик пожалел о нас, когда мы умрем</a:t>
              </a:r>
            </a:p>
          </p:txBody>
        </p:sp>
      </p:grpSp>
      <p:grpSp>
        <p:nvGrpSpPr>
          <p:cNvPr id="38" name="Группа 37"/>
          <p:cNvGrpSpPr/>
          <p:nvPr/>
        </p:nvGrpSpPr>
        <p:grpSpPr>
          <a:xfrm>
            <a:off x="1043608" y="1196752"/>
            <a:ext cx="4320480" cy="5141465"/>
            <a:chOff x="-6589240" y="1772816"/>
            <a:chExt cx="4320480" cy="5141465"/>
          </a:xfrm>
        </p:grpSpPr>
        <p:pic>
          <p:nvPicPr>
            <p:cNvPr id="39" name="Picture 2" descr="http://2.bp.blogspot.com/-pTvEmuNni_E/UZy1UazAntI/AAAAAAAAHtI/9u2smC8KRMA/s1600/%D0%B1%D0%BB%D0%BA%D0%BD%D0%BE%D1%82.jpg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-6589240" y="1772816"/>
              <a:ext cx="4320480" cy="5141465"/>
            </a:xfrm>
            <a:prstGeom prst="rect">
              <a:avLst/>
            </a:prstGeom>
            <a:noFill/>
          </p:spPr>
        </p:pic>
        <p:sp>
          <p:nvSpPr>
            <p:cNvPr id="40" name="Прямоугольник 39"/>
            <p:cNvSpPr/>
            <p:nvPr/>
          </p:nvSpPr>
          <p:spPr>
            <a:xfrm>
              <a:off x="-6157192" y="2276872"/>
              <a:ext cx="3672408" cy="40318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3200" dirty="0" smtClean="0"/>
                <a:t>Нам нравятся люди, которые смело говорят нам, что думают, при условии, что они думают так же, как мы</a:t>
              </a:r>
            </a:p>
          </p:txBody>
        </p:sp>
      </p:grpSp>
      <p:sp>
        <p:nvSpPr>
          <p:cNvPr id="41" name="Заголовок 1"/>
          <p:cNvSpPr txBox="1">
            <a:spLocks/>
          </p:cNvSpPr>
          <p:nvPr/>
        </p:nvSpPr>
        <p:spPr>
          <a:xfrm>
            <a:off x="539552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 w="11430"/>
                <a:solidFill>
                  <a:srgbClr val="70462E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Цитаты</a:t>
            </a:r>
            <a:endParaRPr kumimoji="0" lang="ru-RU" sz="4400" b="1" i="0" u="none" strike="noStrike" kern="1200" cap="none" spc="0" normalizeH="0" baseline="0" noProof="0" dirty="0">
              <a:ln w="11430"/>
              <a:solidFill>
                <a:srgbClr val="70462E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220" name="Picture 4" descr="http://s3-ec.buzzfed.com/static/2014-03/enhanced/webdr02/28/15/enhanced-412-1396035932-1.jpg"/>
          <p:cNvPicPr>
            <a:picLocks noChangeAspect="1" noChangeArrowheads="1"/>
          </p:cNvPicPr>
          <p:nvPr/>
        </p:nvPicPr>
        <p:blipFill>
          <a:blip r:embed="rId7" cstate="print"/>
          <a:srcRect l="41126"/>
          <a:stretch>
            <a:fillRect/>
          </a:stretch>
        </p:blipFill>
        <p:spPr bwMode="auto">
          <a:xfrm>
            <a:off x="5652120" y="1700808"/>
            <a:ext cx="2921934" cy="3970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3" name="Багетная рамка 42">
            <a:hlinkClick r:id="rId2" action="ppaction://hlinksldjump"/>
          </p:cNvPr>
          <p:cNvSpPr/>
          <p:nvPr/>
        </p:nvSpPr>
        <p:spPr>
          <a:xfrm>
            <a:off x="7884368" y="6021288"/>
            <a:ext cx="973912" cy="622422"/>
          </a:xfrm>
          <a:prstGeom prst="bevel">
            <a:avLst>
              <a:gd name="adj" fmla="val 12500"/>
            </a:avLst>
          </a:prstGeom>
          <a:solidFill>
            <a:srgbClr val="70462E"/>
          </a:solidFill>
          <a:ln>
            <a:solidFill>
              <a:srgbClr val="7046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layer.myshared.ru/1010706/data/images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1628800"/>
            <a:ext cx="4896544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012974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70462E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 знаете ли вы, что…</a:t>
            </a:r>
            <a:endParaRPr lang="ru-RU" b="1" dirty="0">
              <a:ln w="11430"/>
              <a:solidFill>
                <a:srgbClr val="70462E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67544" y="33265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 w="11430"/>
              <a:solidFill>
                <a:srgbClr val="70462E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99592" y="980728"/>
            <a:ext cx="770485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sz="2800" dirty="0" smtClean="0"/>
              <a:t>В городе Ганнибал, сохранился дом, в котором мальчишкой играл Сэм </a:t>
            </a:r>
            <a:r>
              <a:rPr lang="ru-RU" sz="2800" dirty="0" err="1" smtClean="0"/>
              <a:t>Клеменс</a:t>
            </a:r>
            <a:r>
              <a:rPr lang="ru-RU" sz="2800" dirty="0" smtClean="0"/>
              <a:t>, туда теперь приходят туристы. Дом Марка Твена превращён в его личный музей</a:t>
            </a:r>
          </a:p>
        </p:txBody>
      </p:sp>
      <p:pic>
        <p:nvPicPr>
          <p:cNvPr id="8194" name="Picture 2" descr="http://otvet.imgsmail.ru/download/01451565db243c6a43263993f0a352be_i-29.jpg"/>
          <p:cNvPicPr>
            <a:picLocks noChangeAspect="1" noChangeArrowheads="1"/>
          </p:cNvPicPr>
          <p:nvPr/>
        </p:nvPicPr>
        <p:blipFill>
          <a:blip r:embed="rId4" cstate="print"/>
          <a:srcRect r="10162"/>
          <a:stretch>
            <a:fillRect/>
          </a:stretch>
        </p:blipFill>
        <p:spPr bwMode="auto">
          <a:xfrm>
            <a:off x="4513146" y="3140968"/>
            <a:ext cx="3299214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7956376" y="6165304"/>
            <a:ext cx="936104" cy="504056"/>
          </a:xfrm>
          <a:prstGeom prst="actionButtonForwardNext">
            <a:avLst/>
          </a:prstGeom>
          <a:solidFill>
            <a:srgbClr val="70462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" descr="http://images.mentalfloss.com/sites/default/files/mark-twain-hannibal_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59632" y="3068960"/>
            <a:ext cx="2952328" cy="25991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3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3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3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3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7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0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layer.myshared.ru/1010706/data/images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1628800"/>
            <a:ext cx="4896544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922114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70462E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 знаете ли вы, что…</a:t>
            </a:r>
            <a:endParaRPr lang="ru-RU" b="1" dirty="0">
              <a:ln w="11430"/>
              <a:solidFill>
                <a:srgbClr val="70462E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71600" y="836712"/>
            <a:ext cx="777686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/>
              <a:t>Твен был заядлым курильщиком (именно ему принадлежит авторство фразы, : «Нет ничего проще, чем бросить курить. Уж я-то знаю, я проделывал это тысячу раз»). Он начал курить, будучи восьмилетним пацаном, и до самой смерти выкуривал от 20 до 40 сигар ежедневно. </a:t>
            </a:r>
          </a:p>
        </p:txBody>
      </p:sp>
      <p:pic>
        <p:nvPicPr>
          <p:cNvPr id="29700" name="Picture 4" descr="http://cs608928.vk.me/v608928857/13b47/k209X4QM6WU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3717032"/>
            <a:ext cx="4762500" cy="2667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7956376" y="6165304"/>
            <a:ext cx="936104" cy="504056"/>
          </a:xfrm>
          <a:prstGeom prst="actionButtonForwardNext">
            <a:avLst/>
          </a:prstGeom>
          <a:solidFill>
            <a:srgbClr val="70462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3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3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3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3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71360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339</Words>
  <Application>Microsoft Office PowerPoint</Application>
  <PresentationFormat>Экран (4:3)</PresentationFormat>
  <Paragraphs>47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Марк Твен</vt:lpstr>
      <vt:lpstr>Слайд 2</vt:lpstr>
      <vt:lpstr>Слайд 3</vt:lpstr>
      <vt:lpstr>Биография</vt:lpstr>
      <vt:lpstr>Трудовой путь Марка Твена</vt:lpstr>
      <vt:lpstr>Библиотека</vt:lpstr>
      <vt:lpstr>Цитаты</vt:lpstr>
      <vt:lpstr>А знаете ли вы, что…</vt:lpstr>
      <vt:lpstr>А знаете ли вы, что…</vt:lpstr>
      <vt:lpstr>А знаете ли вы, что…</vt:lpstr>
      <vt:lpstr>Типограф (наборщик)</vt:lpstr>
      <vt:lpstr>Автор газетных статей</vt:lpstr>
      <vt:lpstr>Лоцман</vt:lpstr>
      <vt:lpstr>Старатель на серебряных рудниках </vt:lpstr>
      <vt:lpstr>Писатель</vt:lpstr>
      <vt:lpstr>Псевдоним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Марк Твен</dc:title>
  <dc:creator>user</dc:creator>
  <cp:lastModifiedBy>User</cp:lastModifiedBy>
  <cp:revision>83</cp:revision>
  <dcterms:created xsi:type="dcterms:W3CDTF">2015-12-07T10:27:21Z</dcterms:created>
  <dcterms:modified xsi:type="dcterms:W3CDTF">2018-03-29T00:34:25Z</dcterms:modified>
</cp:coreProperties>
</file>