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DEC"/>
    <a:srgbClr val="FFCCFF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36" autoAdjust="0"/>
    <p:restoredTop sz="94660"/>
  </p:normalViewPr>
  <p:slideViewPr>
    <p:cSldViewPr>
      <p:cViewPr>
        <p:scale>
          <a:sx n="100" d="100"/>
          <a:sy n="100" d="100"/>
        </p:scale>
        <p:origin x="-564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Выноска-облако 11"/>
          <p:cNvSpPr/>
          <p:nvPr/>
        </p:nvSpPr>
        <p:spPr>
          <a:xfrm>
            <a:off x="-38662" y="6057292"/>
            <a:ext cx="3458534" cy="504056"/>
          </a:xfrm>
          <a:prstGeom prst="cloudCallou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Monotype Corsiva" pitchFamily="66" charset="0"/>
              </a:rPr>
              <a:t>Участники  конкурса «Чудесный клад Бурятии»</a:t>
            </a:r>
            <a:endParaRPr lang="ru-RU" sz="1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9220" name="Picture 4" descr="D:\2017-2018 ШКОЛА\Для сайта по ВР\Январь\Победители районного конкурса по анг.языку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681"/>
          <a:stretch/>
        </p:blipFill>
        <p:spPr bwMode="auto">
          <a:xfrm>
            <a:off x="279519" y="552312"/>
            <a:ext cx="3324046" cy="22766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Выноска-облако 9"/>
          <p:cNvSpPr/>
          <p:nvPr/>
        </p:nvSpPr>
        <p:spPr>
          <a:xfrm>
            <a:off x="0" y="222123"/>
            <a:ext cx="4745503" cy="504056"/>
          </a:xfrm>
          <a:prstGeom prst="cloudCallou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Победители районного конкурса  театральных постановок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9222" name="Picture 6" descr="G:\Доноева А.З\Фото класса\Цыретарова Катя Дангина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4" r="15347"/>
          <a:stretch/>
        </p:blipFill>
        <p:spPr bwMode="auto">
          <a:xfrm rot="21344626">
            <a:off x="3832102" y="446501"/>
            <a:ext cx="3307228" cy="3152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G:\Доноева А.З\Фото класса\Унтанов Сультим ЧК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16932"/>
            <a:ext cx="1741694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G:\Доноева А.З\Фото класса\ДБ 201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82" t="10590" r="4445" b="2777"/>
          <a:stretch/>
        </p:blipFill>
        <p:spPr bwMode="auto">
          <a:xfrm rot="276785">
            <a:off x="6604725" y="636796"/>
            <a:ext cx="2232248" cy="3260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G:\Доноева А.З\Фото класса\Галсанова Арина ЧКБ 1 мест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341" y="2828926"/>
            <a:ext cx="1674190" cy="2976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-облако 8"/>
          <p:cNvSpPr/>
          <p:nvPr/>
        </p:nvSpPr>
        <p:spPr>
          <a:xfrm>
            <a:off x="4427984" y="3429000"/>
            <a:ext cx="3960439" cy="1296144"/>
          </a:xfrm>
          <a:prstGeom prst="cloudCallou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Дипломанты школьного конкурса «</a:t>
            </a:r>
            <a:r>
              <a:rPr lang="ru-RU" b="1" dirty="0" err="1" smtClean="0">
                <a:solidFill>
                  <a:srgbClr val="7030A0"/>
                </a:solidFill>
                <a:latin typeface="Monotype Corsiva" pitchFamily="66" charset="0"/>
              </a:rPr>
              <a:t>Эдир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Monotype Corsiva" pitchFamily="66" charset="0"/>
              </a:rPr>
              <a:t>Дангина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Monotype Corsiva" pitchFamily="66" charset="0"/>
              </a:rPr>
              <a:t>Баатар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ТО Видео\2014-2015\юбилей школы 20 лет\В рамках юбилея\День открытых дверей\DSCF02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9737"/>
            <a:ext cx="3302149" cy="2476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ФОТО Видео\2014-2015\юбилей школы 20 лет\В рамках юбилея\День открытых дверей\DSCF02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359737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ФОТО Видео\2014-2015\юбилей школы 20 лет\В рамках юбилея\День открытых дверей\IMG_66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2" y="3284984"/>
            <a:ext cx="3582144" cy="2686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D:\ФОТО Видео\2014-2015\юбилей школы 20 лет\В рамках юбилея\День открытых дверей\IMG_66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236" y="3381256"/>
            <a:ext cx="3481164" cy="26108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2699792" y="2780928"/>
            <a:ext cx="4464496" cy="792088"/>
          </a:xfrm>
          <a:prstGeom prst="cloudCallou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Тематические классные часы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853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23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</cp:lastModifiedBy>
  <cp:revision>124</cp:revision>
  <dcterms:created xsi:type="dcterms:W3CDTF">2014-07-18T16:08:11Z</dcterms:created>
  <dcterms:modified xsi:type="dcterms:W3CDTF">2018-03-29T00:39:57Z</dcterms:modified>
</cp:coreProperties>
</file>