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8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B198AA-72DD-4143-9DCF-DB71A0923332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60A458E7-1CCB-478F-A652-ED8A328493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 smtClean="0"/>
              <a:t>Сроки реализации: 1-4 неделя октября</a:t>
            </a:r>
          </a:p>
          <a:p>
            <a:r>
              <a:rPr lang="ru-RU" dirty="0" smtClean="0"/>
              <a:t>Задачи: Закрепить представления о изменениях в природе осенью, о фруктах и овощах, ягодах и грибах; их пользе.</a:t>
            </a:r>
          </a:p>
          <a:p>
            <a:r>
              <a:rPr lang="ru-RU" dirty="0" smtClean="0"/>
              <a:t>Закрепить представления о здоровье, здоровом образе жизни, полезных продуктах. Развивать умение любоваться красотой осенней природы. Воспитывать интерес и любовь к природе. Формировать позицию помощника и защитника живой природы.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Педагогический проект «Здравствуй, осень золотая» (осенние приметы, овощи, фрукты, дары леса)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97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Тема недели: «Осенние хлопоты»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 indent="-274320">
              <a:spcBef>
                <a:spcPts val="580"/>
              </a:spcBef>
              <a:buClr>
                <a:schemeClr val="accent1"/>
              </a:buClr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Расширять представление об овощах: о многообразии их сортов, условиях и местах произрастания, истории их появления в нашей стране; способствовать поиску новой информации об уже известных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овощах. Формировать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произведениям малой фольклорной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(загадки, пословицы, поговорки).</a:t>
            </a:r>
            <a:r>
              <a:rPr lang="ru-RU" b="1" dirty="0"/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орудиями труда на огороде и в саду, используя картинки: «лопата», «грабли», «лейка», «ведро».</a:t>
            </a:r>
          </a:p>
          <a:p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о пользе фруктов и овощей в нашей жизни; о труде людей, работающих в огороде. Беседы: «Что нам осень подарила»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Д/и «Что лишнее», «Назови одним словом», «Что растёт на вашей грядке?», «Договори фразу», «Выбери нужный овощ»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С-р/и «Овощной базар»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 «Огород», «Хозяйка с базара однажды пришла»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х/л: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С.Я.Маршак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«Синьор Помидор», Дж. 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Родари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Чиполлино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о обсуждение иллюстраций, фотографий, картин.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Физ. минутки и динамические паузы.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П/и «Съедобное-несъедобное»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«Что нам осень подарила»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3341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недели: Овощи и фрукты»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 Расширять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уточнять представление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об овощах и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фруктах,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асширять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детей о пользе овощей и фруктов в качестве продуктов питания человека. </a:t>
            </a:r>
            <a:r>
              <a:rPr lang="ru-RU" sz="1200" dirty="0"/>
              <a:t>Познакомить с заготовкой овощей и фруктов –консервирование , соление, приготовление компотов и соков. Учить узнавать овощи и фрукты на ощупь и по вкусу</a:t>
            </a:r>
            <a:r>
              <a:rPr lang="ru-RU" sz="1200" dirty="0" smtClean="0"/>
              <a:t>.</a:t>
            </a: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«Витамины и полезные овощи», «Что растёт на грядке», «Какие они</a:t>
            </a:r>
            <a:r>
              <a:rPr lang="ru-RU" sz="1200" dirty="0"/>
              <a:t> - овощи, фрукты</a:t>
            </a:r>
            <a:r>
              <a:rPr lang="ru-RU" sz="1200" dirty="0" smtClean="0"/>
              <a:t>?»</a:t>
            </a:r>
          </a:p>
          <a:p>
            <a:pPr lvl="1"/>
            <a:r>
              <a:rPr lang="ru-RU" sz="1200" dirty="0"/>
              <a:t>Рисование «Яблочко- спелое, красное, сладкое»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</a:t>
            </a:r>
            <a:r>
              <a:rPr lang="ru-RU" sz="1200" dirty="0" smtClean="0"/>
              <a:t>«</a:t>
            </a:r>
            <a:r>
              <a:rPr lang="ru-RU" sz="1200" dirty="0"/>
              <a:t>Узнай и назови овощи</a:t>
            </a:r>
            <a:r>
              <a:rPr lang="ru-RU" sz="1200" dirty="0" smtClean="0"/>
              <a:t>», </a:t>
            </a:r>
            <a:r>
              <a:rPr lang="ru-RU" sz="1200" dirty="0"/>
              <a:t>«Что лишнее</a:t>
            </a:r>
            <a:r>
              <a:rPr lang="ru-RU" sz="1200" dirty="0" smtClean="0"/>
              <a:t>», </a:t>
            </a:r>
            <a:r>
              <a:rPr lang="ru-RU" sz="1200" dirty="0"/>
              <a:t>«</a:t>
            </a:r>
            <a:r>
              <a:rPr lang="ru-RU" sz="1200" dirty="0" err="1"/>
              <a:t>Витаминчики</a:t>
            </a:r>
            <a:r>
              <a:rPr lang="ru-RU" sz="1200" dirty="0" smtClean="0"/>
              <a:t>», </a:t>
            </a:r>
            <a:r>
              <a:rPr lang="ru-RU" sz="1200" dirty="0"/>
              <a:t>«Овощи», «Фрукты</a:t>
            </a:r>
            <a:r>
              <a:rPr lang="ru-RU" sz="1200" dirty="0" smtClean="0"/>
              <a:t>».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С-р/и </a:t>
            </a:r>
            <a:r>
              <a:rPr lang="ru-RU" sz="1200" dirty="0" smtClean="0"/>
              <a:t>«</a:t>
            </a:r>
            <a:r>
              <a:rPr lang="ru-RU" sz="1200" dirty="0"/>
              <a:t>Приготовим обед для кукол», «В магазине»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1200" dirty="0" smtClean="0"/>
              <a:t>«Мы </a:t>
            </a:r>
            <a:r>
              <a:rPr lang="ru-RU" sz="1200" dirty="0"/>
              <a:t>капусту рубим…»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х/л: </a:t>
            </a:r>
            <a:r>
              <a:rPr lang="ru-RU" sz="1200" dirty="0" smtClean="0"/>
              <a:t>русская народная сказка </a:t>
            </a:r>
            <a:r>
              <a:rPr lang="ru-RU" sz="1200" dirty="0"/>
              <a:t>«Вершки и корешки</a:t>
            </a:r>
            <a:r>
              <a:rPr lang="ru-RU" sz="1200" dirty="0" smtClean="0"/>
              <a:t>», Сапгир Г. «Загадки с грядки», Носов Н. «Огурцы»</a:t>
            </a:r>
          </a:p>
          <a:p>
            <a:pPr lvl="1"/>
            <a:r>
              <a:rPr lang="ru-RU" sz="1200" dirty="0" smtClean="0"/>
              <a:t>Деятельность в изо-центре: трафареты и раскраски овощей, фруктов</a:t>
            </a:r>
          </a:p>
          <a:p>
            <a:pPr lvl="1"/>
            <a:r>
              <a:rPr lang="ru-RU" sz="1200" dirty="0" smtClean="0"/>
              <a:t>Отгадывание загадок об овощах и фруктах</a:t>
            </a:r>
          </a:p>
          <a:p>
            <a:pPr lvl="1"/>
            <a:r>
              <a:rPr lang="ru-RU" sz="1200" dirty="0"/>
              <a:t>Р</a:t>
            </a:r>
            <a:r>
              <a:rPr lang="ru-RU" sz="1200" dirty="0" smtClean="0"/>
              <a:t>ассматривание </a:t>
            </a:r>
            <a:r>
              <a:rPr lang="ru-RU" sz="1200" dirty="0"/>
              <a:t>картины «Огород</a:t>
            </a:r>
            <a:r>
              <a:rPr lang="ru-RU" sz="1200" dirty="0" smtClean="0"/>
              <a:t>», «Фруктовый сад»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П/и </a:t>
            </a:r>
            <a:r>
              <a:rPr lang="ru-RU" sz="1200" dirty="0" smtClean="0"/>
              <a:t>«</a:t>
            </a:r>
            <a:r>
              <a:rPr lang="ru-RU" sz="1200" dirty="0"/>
              <a:t>Овощи, фрукты в корзину</a:t>
            </a:r>
            <a:r>
              <a:rPr lang="ru-RU" sz="1200" dirty="0" smtClean="0"/>
              <a:t>», «Баба сеяла горох»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sz="1200" dirty="0" smtClean="0"/>
              <a:t>за </a:t>
            </a:r>
            <a:r>
              <a:rPr lang="ru-RU" sz="1200" dirty="0"/>
              <a:t>сбором урожая с </a:t>
            </a:r>
            <a:r>
              <a:rPr lang="ru-RU" sz="1200" dirty="0" smtClean="0"/>
              <a:t>огорода</a:t>
            </a: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Строительно-конструктивные игры «Выложи огород»</a:t>
            </a:r>
          </a:p>
        </p:txBody>
      </p:sp>
    </p:spTree>
    <p:extLst>
      <p:ext uri="{BB962C8B-B14F-4D97-AF65-F5344CB8AC3E}">
        <p14:creationId xmlns:p14="http://schemas.microsoft.com/office/powerpoint/2010/main" val="240767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недели: «Дары леса»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ru-RU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Залачи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200" dirty="0"/>
              <a:t>Уточнять и расширять представление о деревьях, кустарниках и травах, как представителях земной флоры, об их красоте и пользе для человека. Закреплять знания детей о дарах леса, грибах, ягодах; учить классифицировать их на съедобные </a:t>
            </a:r>
            <a:r>
              <a:rPr lang="ru-RU" sz="1200"/>
              <a:t>и </a:t>
            </a:r>
            <a:r>
              <a:rPr lang="ru-RU" sz="1200" smtClean="0"/>
              <a:t>несъедобные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</a:t>
            </a:r>
            <a:r>
              <a:rPr lang="ru-RU" sz="1200" dirty="0" smtClean="0"/>
              <a:t>«Какая </a:t>
            </a:r>
            <a:r>
              <a:rPr lang="ru-RU" sz="1200" dirty="0"/>
              <a:t>польза от  ягод?», «Как заготавливают грибы и ягоды  на зиму</a:t>
            </a:r>
            <a:r>
              <a:rPr lang="ru-RU" sz="1200" dirty="0" smtClean="0"/>
              <a:t>?», </a:t>
            </a:r>
            <a:r>
              <a:rPr lang="ru-RU" sz="1200" dirty="0"/>
              <a:t>«Такой разный урожай» (грибы, ягоды, фрукты, овощи</a:t>
            </a:r>
            <a:r>
              <a:rPr lang="ru-RU" sz="1200" dirty="0" smtClean="0"/>
              <a:t>), </a:t>
            </a:r>
            <a:r>
              <a:rPr lang="ru-RU" sz="1200" dirty="0"/>
              <a:t>«Правила поведения в лесу»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/>
              <a:t>Аппликация </a:t>
            </a: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>«Грибы</a:t>
            </a:r>
            <a:r>
              <a:rPr lang="ru-RU" sz="1200" dirty="0" smtClean="0"/>
              <a:t>»</a:t>
            </a:r>
          </a:p>
          <a:p>
            <a:pPr lvl="1"/>
            <a:r>
              <a:rPr lang="ru-RU" sz="1200" dirty="0"/>
              <a:t>Рассматривание иллюстраций , связанных с правильным употреблением в пищу грибов и ягод, способах их сбора и  приготовления в пищу</a:t>
            </a:r>
            <a:r>
              <a:rPr lang="ru-RU" sz="1200" dirty="0" smtClean="0"/>
              <a:t>.</a:t>
            </a:r>
            <a:r>
              <a:rPr lang="ru-RU" sz="1200" dirty="0"/>
              <a:t> </a:t>
            </a:r>
            <a:r>
              <a:rPr lang="ru-RU" sz="1200" dirty="0" smtClean="0"/>
              <a:t>Фото съедобных </a:t>
            </a:r>
            <a:r>
              <a:rPr lang="ru-RU" sz="1200" dirty="0"/>
              <a:t>и несъедобных грибов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</a:t>
            </a:r>
            <a:r>
              <a:rPr lang="ru-RU" sz="1200" dirty="0" smtClean="0"/>
              <a:t>«Лесовик </a:t>
            </a:r>
            <a:r>
              <a:rPr lang="ru-RU" sz="1200" dirty="0"/>
              <a:t>и лесные ягоды</a:t>
            </a:r>
            <a:r>
              <a:rPr lang="ru-RU" sz="1200" dirty="0" smtClean="0"/>
              <a:t>», </a:t>
            </a:r>
            <a:r>
              <a:rPr lang="ru-RU" sz="1200" dirty="0"/>
              <a:t>«Съедобные и несъедобные грибы</a:t>
            </a:r>
            <a:r>
              <a:rPr lang="ru-RU" sz="1200" dirty="0" smtClean="0"/>
              <a:t>»,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/>
              <a:t>Деятельность в изо-центре: трафареты и раскраски </a:t>
            </a:r>
            <a:r>
              <a:rPr lang="ru-RU" sz="1200" dirty="0" smtClean="0"/>
              <a:t>ягод, грибов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С-р/и «</a:t>
            </a:r>
            <a:r>
              <a:rPr lang="ru-RU" sz="1200" dirty="0" smtClean="0"/>
              <a:t>Поход </a:t>
            </a:r>
            <a:r>
              <a:rPr lang="ru-RU" sz="1200" dirty="0"/>
              <a:t>в осенний лес</a:t>
            </a:r>
            <a:r>
              <a:rPr lang="ru-RU" sz="1200" dirty="0" smtClean="0"/>
              <a:t>», </a:t>
            </a:r>
            <a:r>
              <a:rPr lang="ru-RU" sz="1200" dirty="0"/>
              <a:t>«Повар» («Семейный обед из грибных блюд»)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</a:t>
            </a:r>
            <a:r>
              <a:rPr lang="ru-RU" sz="1200" b="1" dirty="0" smtClean="0"/>
              <a:t>«Грибы»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х/л: </a:t>
            </a:r>
            <a:r>
              <a:rPr lang="ru-RU" sz="1200" dirty="0" err="1"/>
              <a:t>Г.Лагздынь</a:t>
            </a:r>
            <a:r>
              <a:rPr lang="ru-RU" sz="1200" dirty="0"/>
              <a:t>. «Рассказ грибника</a:t>
            </a:r>
            <a:r>
              <a:rPr lang="ru-RU" sz="1200" dirty="0" smtClean="0"/>
              <a:t>», </a:t>
            </a:r>
            <a:r>
              <a:rPr lang="ru-RU" sz="1200" dirty="0" err="1"/>
              <a:t>Г.Снегерёв</a:t>
            </a:r>
            <a:r>
              <a:rPr lang="ru-RU" sz="1200" dirty="0"/>
              <a:t> «Кто сажает лес»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П/и </a:t>
            </a:r>
            <a:r>
              <a:rPr lang="ru-RU" sz="1200" dirty="0"/>
              <a:t>«Боровик» (речь с движением</a:t>
            </a:r>
            <a:r>
              <a:rPr lang="ru-RU" sz="1200" dirty="0" smtClean="0"/>
              <a:t>), </a:t>
            </a:r>
            <a:r>
              <a:rPr lang="ru-RU" sz="1200" dirty="0"/>
              <a:t>«У медведя во бору»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</a:t>
            </a:r>
            <a:r>
              <a:rPr lang="ru-RU" sz="1200" dirty="0"/>
              <a:t>«Деревья и кустарники»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Строительно-конструктивные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«Дом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лесника»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1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74</TotalTime>
  <Words>330</Words>
  <Application>Microsoft Office PowerPoint</Application>
  <PresentationFormat>Экран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Справедливость</vt:lpstr>
      <vt:lpstr>Педагогический проект «Здравствуй, осень золотая» (осенние приметы, овощи, фрукты, дары леса)</vt:lpstr>
      <vt:lpstr>                    Тема недели: «Осенние хлопоты»</vt:lpstr>
      <vt:lpstr>Тема недели: Овощи и фрукты»</vt:lpstr>
      <vt:lpstr>Тема недели: «Дары леса»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8</cp:revision>
  <dcterms:created xsi:type="dcterms:W3CDTF">2018-03-29T06:14:11Z</dcterms:created>
  <dcterms:modified xsi:type="dcterms:W3CDTF">2018-03-29T07:28:45Z</dcterms:modified>
</cp:coreProperties>
</file>