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024" autoAdjust="0"/>
    <p:restoredTop sz="94624" autoAdjust="0"/>
  </p:normalViewPr>
  <p:slideViewPr>
    <p:cSldViewPr>
      <p:cViewPr>
        <p:scale>
          <a:sx n="70" d="100"/>
          <a:sy n="70" d="100"/>
        </p:scale>
        <p:origin x="-135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D3BF1D-7813-4C3D-9D9D-2028E65732D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EF986-C735-4C9D-AF7C-42FA257F7F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1EF986-C735-4C9D-AF7C-42FA257F7FA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38DFC-B4E0-4B24-BAED-BB8279C441F1}" type="datetimeFigureOut">
              <a:rPr lang="ru-RU" smtClean="0"/>
              <a:pPr/>
              <a:t>13.02.2018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F6BE4-76DF-43E7-8061-1125C4E98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500042"/>
            <a:ext cx="4071966" cy="6000792"/>
          </a:xfrm>
        </p:spPr>
        <p:txBody>
          <a:bodyPr>
            <a:noAutofit/>
          </a:bodyPr>
          <a:lstStyle/>
          <a:p>
            <a:pPr algn="l"/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С историей не спорят, 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С историей живут.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Она объединяет 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На подвиг и на труд.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Единство государства, 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Когда един народ.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Когда великой силой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Он движется вперед.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Врага он побеждает, 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Объединившись в бой. 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И Русь освобождает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И жертвует собой.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Во славу тех героев 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Живем одной судьбой.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Сегодня «День Единства»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  <a:t>Мы празднуем с тобой.</a:t>
            </a:r>
            <a:br>
              <a:rPr lang="ru-RU" sz="2000" b="1" i="1" dirty="0">
                <a:solidFill>
                  <a:schemeClr val="tx1"/>
                </a:solidFill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endParaRPr lang="ru-RU" sz="2000" b="1" i="1" dirty="0">
              <a:solidFill>
                <a:schemeClr val="tx1"/>
              </a:solidFill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pic>
        <p:nvPicPr>
          <p:cNvPr id="4" name="Рисунок 3" descr="den_4_noyabrya-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14290"/>
            <a:ext cx="4462288" cy="6249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75765" t="51093" r="510"/>
          <a:stretch>
            <a:fillRect/>
          </a:stretch>
        </p:blipFill>
        <p:spPr bwMode="auto">
          <a:xfrm>
            <a:off x="0" y="0"/>
            <a:ext cx="4643470" cy="6700529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/>
          <a:srcRect l="75766" t="1603" r="509" b="52478"/>
          <a:stretch>
            <a:fillRect/>
          </a:stretch>
        </p:blipFill>
        <p:spPr bwMode="auto">
          <a:xfrm>
            <a:off x="4429124" y="0"/>
            <a:ext cx="4714876" cy="6643710"/>
          </a:xfrm>
          <a:prstGeom prst="rect">
            <a:avLst/>
          </a:prstGeom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Картинки по запросу Картинки древняя русская природ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868" y="285728"/>
            <a:ext cx="5383984" cy="4000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0"/>
            <a:ext cx="407193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Если скажут слово «родина», </a:t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Сразу в памяти встаёт</a:t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Старый дом, в саду смородина,</a:t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Толстый тополь у ворот</a:t>
            </a: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.</a:t>
            </a: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У реки берёзка – скромница </a:t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И ромашковый бугор</a:t>
            </a: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…</a:t>
            </a:r>
          </a:p>
          <a:p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А другим, наверно, вспомнится</a:t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Свой родной и милый дом.</a:t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В лужах первые кораблики, </a:t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Где недавно был каток,</a:t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И большой </a:t>
            </a: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соседней фабрики</a:t>
            </a: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Громкий радостный гудок.</a:t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  <a:t/>
            </a:r>
            <a:br>
              <a:rPr lang="ru-RU" dirty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endParaRPr lang="ru-RU" dirty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786190"/>
            <a:ext cx="385762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Или степь, от маков красная, 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Золотая целина…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Родина бывает разная,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Но у всех она одна!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Холмы, перелески, 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Луга и поля –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Родная, зеленая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Наша земля.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4357694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Земля, где я сделал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Свой первый шажок,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Где вышел когда-то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К развилке дорог.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И понял, что это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Раздолье полей-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Частица великой</a:t>
            </a:r>
            <a:b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</a:br>
            <a:r>
              <a:rPr lang="ru-RU" dirty="0" smtClean="0">
                <a:latin typeface="DejaVu Sans" pitchFamily="34" charset="0"/>
                <a:ea typeface="DejaVu Sans" pitchFamily="34" charset="0"/>
                <a:cs typeface="DejaVu Sans" pitchFamily="34" charset="0"/>
              </a:rPr>
              <a:t>Отчизны моей.</a:t>
            </a:r>
            <a:endParaRPr lang="ru-RU" dirty="0">
              <a:latin typeface="DejaVu Sans" pitchFamily="34" charset="0"/>
              <a:ea typeface="DejaVu Sans" pitchFamily="34" charset="0"/>
              <a:cs typeface="DejaVu San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810253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6/7/46179_370daccce1219d7a701cf89e4e19f0a8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7643866" cy="5210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sp>
        <p:nvSpPr>
          <p:cNvPr id="3" name="TextBox 2"/>
          <p:cNvSpPr txBox="1"/>
          <p:nvPr/>
        </p:nvSpPr>
        <p:spPr>
          <a:xfrm>
            <a:off x="1643042" y="142852"/>
            <a:ext cx="65722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latin typeface="Book Antiqua" pitchFamily="18" charset="0"/>
              </a:rPr>
              <a:t>«Великое слово «РУСЬ»!</a:t>
            </a:r>
            <a:endParaRPr lang="ru-RU" sz="4400" b="1" i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6/7/46179_ae78969947a002f9ae1342ba0a0766a1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6/7/46179_f2f251fd3d9cc6d5c3af0c6383359757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85728"/>
            <a:ext cx="5677873" cy="5252101"/>
          </a:xfrm>
          <a:prstGeom prst="rect">
            <a:avLst/>
          </a:prstGeom>
          <a:ln>
            <a:noFill/>
          </a:ln>
          <a:effectLst>
            <a:outerShdw blurRad="419100" dist="139700" dir="19020000" sx="102000" sy="102000" algn="bl" rotWithShape="0">
              <a:prstClr val="black">
                <a:alpha val="52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28596" y="5503783"/>
            <a:ext cx="850112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atin typeface="Book Antiqua" pitchFamily="18" charset="0"/>
              </a:rPr>
              <a:t>«Друзья, братья! Русь святая гибнет. Поможем Родине святой!»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6/7/46179_173fe9392d402d7e564e254317f4ea46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858180" cy="52032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142844" y="5429264"/>
            <a:ext cx="86439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latin typeface="Book Antiqua" pitchFamily="18" charset="0"/>
              </a:rPr>
              <a:t>И собрался народ государства Российского из 25 городов в </a:t>
            </a:r>
            <a:r>
              <a:rPr lang="ru-RU" sz="3200" b="1" dirty="0" smtClean="0">
                <a:latin typeface="Book Antiqua" pitchFamily="18" charset="0"/>
              </a:rPr>
              <a:t>Москве.</a:t>
            </a:r>
            <a:endParaRPr lang="ru-RU" sz="3200" b="1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6/7/46179_d8e76bb9e4f52952600e8b2160901102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5214974" cy="2928958"/>
          </a:xfrm>
          <a:prstGeom prst="rect">
            <a:avLst/>
          </a:prstGeom>
          <a:ln>
            <a:noFill/>
          </a:ln>
          <a:effectLst>
            <a:outerShdw blurRad="393700" dist="50800" dir="600000" algn="tl" rotWithShape="0">
              <a:srgbClr val="000000">
                <a:alpha val="81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5643570" y="285728"/>
            <a:ext cx="35004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latin typeface="Book Antiqua" pitchFamily="18" charset="0"/>
              </a:rPr>
              <a:t>В Москве в честь победы над врагом, за героизм, мужество и отвагу на Красной площади установлен памятник, сделана надпись «Гражданину Кузьме Минину и князю Дмитрию Пожарскому. Благодарная Россия». </a:t>
            </a:r>
          </a:p>
        </p:txBody>
      </p:sp>
      <p:pic>
        <p:nvPicPr>
          <p:cNvPr id="4" name="Рисунок 3" descr="http://ped-kopilka.ru/upload/blogs2/2016/7/46179_1a22c26a7f803b27ab88e384014757f5.jpg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357562"/>
            <a:ext cx="4714908" cy="32848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929322" y="4786322"/>
            <a:ext cx="30003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Book Antiqua" pitchFamily="18" charset="0"/>
              </a:rPr>
              <a:t>Построен </a:t>
            </a:r>
            <a:r>
              <a:rPr lang="ru-RU" sz="2400" b="1" dirty="0">
                <a:latin typeface="Book Antiqua" pitchFamily="18" charset="0"/>
              </a:rPr>
              <a:t>храм «Казанской Божьей Матери».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ped-kopilka.ru/upload/blogs2/2016/7/46179_f41a78c429576ca26cc2fd2d58fdb752.jp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60" y="1285860"/>
            <a:ext cx="5715040" cy="4360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0" y="214290"/>
            <a:ext cx="4357686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/>
              <a:t>С песиком своим давно дружу, </a:t>
            </a:r>
            <a:br>
              <a:rPr lang="ru-RU" sz="2400" dirty="0"/>
            </a:br>
            <a:r>
              <a:rPr lang="ru-RU" sz="2400" dirty="0"/>
              <a:t>К будке смело подхожу,</a:t>
            </a:r>
            <a:br>
              <a:rPr lang="ru-RU" sz="2400" dirty="0"/>
            </a:br>
            <a:r>
              <a:rPr lang="ru-RU" sz="2400" dirty="0"/>
              <a:t>Песик хвостиком виляет</a:t>
            </a:r>
            <a:br>
              <a:rPr lang="ru-RU" sz="2400" dirty="0"/>
            </a:br>
            <a:r>
              <a:rPr lang="ru-RU" sz="2400" dirty="0"/>
              <a:t>И со мной всегда играет</a:t>
            </a:r>
            <a:br>
              <a:rPr lang="ru-RU" sz="2400" dirty="0"/>
            </a:br>
            <a:r>
              <a:rPr lang="ru-RU" sz="2400" dirty="0"/>
              <a:t>Мы с ним верные друзья</a:t>
            </a:r>
            <a:br>
              <a:rPr lang="ru-RU" sz="2400" dirty="0"/>
            </a:br>
            <a:r>
              <a:rPr lang="ru-RU" sz="2400" dirty="0"/>
              <a:t>А друзей кусать нельзя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Я с Ромою давно дружу </a:t>
            </a:r>
            <a:br>
              <a:rPr lang="ru-RU" sz="2400" dirty="0"/>
            </a:br>
            <a:r>
              <a:rPr lang="ru-RU" sz="2400" dirty="0"/>
              <a:t>Этой дружбой дорожу</a:t>
            </a:r>
            <a:br>
              <a:rPr lang="ru-RU" sz="2400" dirty="0"/>
            </a:br>
            <a:r>
              <a:rPr lang="ru-RU" sz="2400" dirty="0"/>
              <a:t>Новый свой велосипед</a:t>
            </a:r>
            <a:br>
              <a:rPr lang="ru-RU" sz="2400" dirty="0"/>
            </a:br>
            <a:r>
              <a:rPr lang="ru-RU" sz="2400" dirty="0"/>
              <a:t>Возьму и Роме подарю.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Даша дружит с Таней </a:t>
            </a:r>
            <a:br>
              <a:rPr lang="ru-RU" sz="2400" dirty="0"/>
            </a:br>
            <a:r>
              <a:rPr lang="ru-RU" sz="2400" dirty="0"/>
              <a:t>Не девчонки, а картинки!</a:t>
            </a:r>
            <a:br>
              <a:rPr lang="ru-RU" sz="2400" dirty="0"/>
            </a:br>
            <a:r>
              <a:rPr lang="ru-RU" sz="2400" dirty="0"/>
              <a:t>Когда разыграются</a:t>
            </a:r>
            <a:br>
              <a:rPr lang="ru-RU" sz="2400" dirty="0"/>
            </a:br>
            <a:r>
              <a:rPr lang="ru-RU" sz="2400" dirty="0"/>
              <a:t>Весь садик содрогается.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 l="2083" t="32292" r="62501" b="7291"/>
          <a:stretch>
            <a:fillRect/>
          </a:stretch>
        </p:blipFill>
        <p:spPr bwMode="auto">
          <a:xfrm>
            <a:off x="214282" y="214290"/>
            <a:ext cx="485778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5" name="TextBox 4"/>
          <p:cNvSpPr txBox="1"/>
          <p:nvPr/>
        </p:nvSpPr>
        <p:spPr>
          <a:xfrm>
            <a:off x="4357686" y="500042"/>
            <a:ext cx="4643438" cy="529488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/>
          <a:p>
            <a:pPr algn="ctr">
              <a:lnSpc>
                <a:spcPct val="200000"/>
              </a:lnSpc>
            </a:pPr>
            <a:r>
              <a:rPr lang="ru-RU" sz="44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Государственный праздник </a:t>
            </a:r>
          </a:p>
          <a:p>
            <a:pPr algn="ctr">
              <a:lnSpc>
                <a:spcPct val="200000"/>
              </a:lnSpc>
            </a:pPr>
            <a:r>
              <a:rPr lang="ru-RU" sz="44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России </a:t>
            </a:r>
          </a:p>
          <a:p>
            <a:pPr algn="ctr">
              <a:lnSpc>
                <a:spcPct val="200000"/>
              </a:lnSpc>
            </a:pPr>
            <a:r>
              <a:rPr lang="ru-RU" sz="4400" b="1" i="1" dirty="0" smtClean="0">
                <a:ln>
                  <a:solidFill>
                    <a:schemeClr val="accent2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50800" dist="38100" dir="16200000" rotWithShape="0">
                    <a:prstClr val="black">
                      <a:alpha val="40000"/>
                    </a:prstClr>
                  </a:outerShdw>
                </a:effectLst>
              </a:rPr>
              <a:t>с 2005 года</a:t>
            </a:r>
            <a:endParaRPr lang="ru-RU" sz="4400" b="1" i="1" dirty="0">
              <a:ln>
                <a:solidFill>
                  <a:schemeClr val="accent2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effectLst>
                <a:outerShdw blurRad="50800" dist="38100" dir="16200000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</TotalTime>
  <Words>107</Words>
  <Application>Microsoft Office PowerPoint</Application>
  <PresentationFormat>Экран (4:3)</PresentationFormat>
  <Paragraphs>15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24</cp:revision>
  <dcterms:created xsi:type="dcterms:W3CDTF">2018-02-13T06:27:13Z</dcterms:created>
  <dcterms:modified xsi:type="dcterms:W3CDTF">2018-02-13T08:51:08Z</dcterms:modified>
</cp:coreProperties>
</file>