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79" r:id="rId5"/>
    <p:sldId id="264" r:id="rId6"/>
    <p:sldId id="277" r:id="rId7"/>
    <p:sldId id="262" r:id="rId8"/>
    <p:sldId id="263" r:id="rId9"/>
    <p:sldId id="278" r:id="rId10"/>
    <p:sldId id="265" r:id="rId11"/>
    <p:sldId id="266" r:id="rId12"/>
    <p:sldId id="275" r:id="rId13"/>
    <p:sldId id="267" r:id="rId14"/>
    <p:sldId id="268" r:id="rId15"/>
    <p:sldId id="269" r:id="rId16"/>
    <p:sldId id="270" r:id="rId17"/>
    <p:sldId id="281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C:\Users\&#1053;&#1072;&#1095;&#1072;&#1083;&#1100;&#1085;&#1080;&#1082;\Desktop\&#1087;&#1088;&#1072;&#1082;&#1090;&#1080;&#1082;&#1072;%20&#1087;&#1086;%20&#1084;&#1077;&#1090;&#1086;&#1076;&#1080;&#1082;&#1077;\&#1052;&#1093;&#1080;\&#1057;&#1092;&#1072;&#1075;&#1085;&#1091;&#1084;%20&#1080;&#1089;&#1087;&#1086;&#1083;&#1100;&#1079;&#1086;&#1074;&#1072;&#1085;&#1080;&#1077;.WMV" TargetMode="External"/><Relationship Id="rId1" Type="http://schemas.openxmlformats.org/officeDocument/2006/relationships/video" Target="file:///C:\Users\&#1053;&#1072;&#1095;&#1072;&#1083;&#1100;&#1085;&#1080;&#1082;\Desktop\&#1087;&#1088;&#1072;&#1082;&#1090;&#1080;&#1082;&#1072;%20&#1087;&#1086;%20&#1084;&#1077;&#1090;&#1086;&#1076;&#1080;&#1082;&#1077;\&#1052;&#1093;&#1080;\&#1057;&#1092;&#1072;&#1075;&#1085;&#1091;&#1084;.WM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rtulab.net/index.php?option=com_content&amp;view=article&amp;id=150:2009-08-23-11-36-37&amp;catid=42:7&amp;Itemid=103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5;&#1072;&#1083;&#1100;&#1085;&#1080;&#1082;\Desktop\&#1087;&#1088;&#1072;&#1082;&#1090;&#1080;&#1082;&#1072;%20&#1087;&#1086;%20&#1084;&#1077;&#1090;&#1086;&#1076;&#1080;&#1082;&#1077;\&#1052;&#1093;&#1080;\&#1050;&#1091;&#1082;&#1091;&#1096;&#1082;&#1080;&#1085;%20&#1083;&#1077;&#1085;.WMV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5;&#1072;&#1083;&#1100;&#1085;&#1080;&#1082;\Desktop\&#1087;&#1088;&#1072;&#1082;&#1090;&#1080;&#1082;&#1072;%20&#1087;&#1086;%20&#1084;&#1077;&#1090;&#1086;&#1076;&#1080;&#1082;&#1077;\&#1052;&#1093;&#1080;\&#1056;&#1080;&#1095;&#1095;&#1080;&#1103;.mp4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Мхи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Сфагнум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У сфагнума вода запасается в особых водоносных клетках, которые занимают боль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215206" y="6143644"/>
            <a:ext cx="1928794" cy="57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mirpps.ru/fon-dlja-prezentacii/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Сфагнум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14282" y="0"/>
            <a:ext cx="4286248" cy="3214686"/>
          </a:xfrm>
          <a:prstGeom prst="rect">
            <a:avLst/>
          </a:prstGeom>
        </p:spPr>
      </p:pic>
      <p:pic>
        <p:nvPicPr>
          <p:cNvPr id="9" name="Сфагнум использование.WMV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4357686" y="3286124"/>
            <a:ext cx="4578358" cy="34337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7158" y="4929198"/>
            <a:ext cx="39290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Использование сфагновых мхов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Жизненный цикл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Положительное Заселяют бедные почвы и предохраняют их от эрозии. Являются нак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Отрицательное Ухудшают продуктивность пахотных земель, вызывая их заболачиван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4" descr="Тема: Изучение внешнего строения моховидных растений. Ход работы. 1. Рассмотр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>
            <a:hlinkClick r:id="rId3"/>
          </p:cNvPr>
          <p:cNvSpPr/>
          <p:nvPr/>
        </p:nvSpPr>
        <p:spPr>
          <a:xfrm>
            <a:off x="8429652" y="6143644"/>
            <a:ext cx="714348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Спасибо за работу на уроке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1429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Сравним кукушкин лен и сфагнум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57232"/>
          <a:ext cx="9144000" cy="5786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48661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Черты сравнения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Кукушкин лен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Сфагнум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Стебли</a:t>
                      </a:r>
                      <a:endParaRPr lang="ru-RU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Листья</a:t>
                      </a:r>
                      <a:endParaRPr lang="ru-RU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ризоидов</a:t>
                      </a:r>
                      <a:endParaRPr lang="ru-RU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Коробочка</a:t>
                      </a:r>
                      <a:endParaRPr lang="ru-RU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87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Наличие воздушных клеток</a:t>
                      </a:r>
                      <a:endParaRPr lang="ru-RU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Окраска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растения</a:t>
                      </a:r>
                      <a:endParaRPr lang="ru-RU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87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накапливаемой влаги</a:t>
                      </a:r>
                      <a:endParaRPr lang="ru-RU" sz="2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Где растет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Образует ли торф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00364" y="1428736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ветвистые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8" y="1428736"/>
            <a:ext cx="3071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Ветвистые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2000240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узкие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2198" y="2000240"/>
            <a:ext cx="3071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Более широкие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1802" y="2500306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43636" y="2500306"/>
            <a:ext cx="300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1802" y="3000372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Вытянутая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2198" y="3000372"/>
            <a:ext cx="3071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Круглая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71802" y="3714752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43604" y="3714752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71802" y="4357694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Ярко-зеленая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43604" y="4357694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Бледно-зеленая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43240" y="4929198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Малое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43604" y="4929198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большое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71802" y="5715016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лесу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43604" y="5715016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болоте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14678" y="6143644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образует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43604" y="6215082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бразует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Спасибо за работу на уроке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Цель Сформировать представление о растениях  отдела моховидные, как высших сп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Царство раст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Отдел Мхи Признаки мхов:Есть стебли и листья, нет корней. Вместо корней у большинства есть ризоиды.У низших видов - тело слоевище. Обитают во влажных местах (вода нужна для размножения). Размножение спорами и гаметами. В цикле развития преобладает п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Кукушкин лён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mirpps.ru/fon-dlja-prezentacii/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Кукушкин лен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285728"/>
            <a:ext cx="8215370" cy="6161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Строение мхов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Печёночные мхи Риччия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mirpps.ru/fon-dlja-prezentacii/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ччи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285728"/>
            <a:ext cx="8215370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57</Words>
  <PresentationFormat>Экран (4:3)</PresentationFormat>
  <Paragraphs>32</Paragraphs>
  <Slides>18</Slides>
  <Notes>0</Notes>
  <HiddenSlides>1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Сравним кукушкин лен и сфагнум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Начальник</dc:creator>
  <cp:lastModifiedBy>Начальник</cp:lastModifiedBy>
  <cp:revision>9</cp:revision>
  <dcterms:created xsi:type="dcterms:W3CDTF">2016-03-16T17:44:44Z</dcterms:created>
  <dcterms:modified xsi:type="dcterms:W3CDTF">2016-03-30T02:49:15Z</dcterms:modified>
</cp:coreProperties>
</file>