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69" r:id="rId4"/>
    <p:sldId id="259" r:id="rId5"/>
    <p:sldId id="260" r:id="rId6"/>
    <p:sldId id="266" r:id="rId7"/>
    <p:sldId id="261" r:id="rId8"/>
    <p:sldId id="268" r:id="rId9"/>
    <p:sldId id="262" r:id="rId10"/>
    <p:sldId id="264" r:id="rId11"/>
    <p:sldId id="263" r:id="rId12"/>
    <p:sldId id="265" r:id="rId13"/>
    <p:sldId id="267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4660"/>
  </p:normalViewPr>
  <p:slideViewPr>
    <p:cSldViewPr>
      <p:cViewPr varScale="1">
        <p:scale>
          <a:sx n="106" d="100"/>
          <a:sy n="106" d="100"/>
        </p:scale>
        <p:origin x="1686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7EDAE-A374-4881-B04E-E6A575B7EFB1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0EFAA-D7F2-47DE-8D2E-B6FA1FFD3E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7EDAE-A374-4881-B04E-E6A575B7EFB1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0EFAA-D7F2-47DE-8D2E-B6FA1FFD3E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7EDAE-A374-4881-B04E-E6A575B7EFB1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0EFAA-D7F2-47DE-8D2E-B6FA1FFD3E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7EDAE-A374-4881-B04E-E6A575B7EFB1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0EFAA-D7F2-47DE-8D2E-B6FA1FFD3E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7EDAE-A374-4881-B04E-E6A575B7EFB1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0EFAA-D7F2-47DE-8D2E-B6FA1FFD3E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7EDAE-A374-4881-B04E-E6A575B7EFB1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0EFAA-D7F2-47DE-8D2E-B6FA1FFD3E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7EDAE-A374-4881-B04E-E6A575B7EFB1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0EFAA-D7F2-47DE-8D2E-B6FA1FFD3E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7EDAE-A374-4881-B04E-E6A575B7EFB1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0EFAA-D7F2-47DE-8D2E-B6FA1FFD3E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7EDAE-A374-4881-B04E-E6A575B7EFB1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0EFAA-D7F2-47DE-8D2E-B6FA1FFD3E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7EDAE-A374-4881-B04E-E6A575B7EFB1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0EFAA-D7F2-47DE-8D2E-B6FA1FFD3E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7EDAE-A374-4881-B04E-E6A575B7EFB1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820EFAA-D7F2-47DE-8D2E-B6FA1FFD3EF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0F7EDAE-A374-4881-B04E-E6A575B7EFB1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820EFAA-D7F2-47DE-8D2E-B6FA1FFD3EFC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358082" y="5072074"/>
            <a:ext cx="1500198" cy="714380"/>
          </a:xfrm>
        </p:spPr>
        <p:txBody>
          <a:bodyPr>
            <a:normAutofit/>
          </a:bodyPr>
          <a:lstStyle/>
          <a:p>
            <a:r>
              <a:rPr lang="ru-RU" sz="1000" dirty="0" smtClean="0"/>
              <a:t>.</a:t>
            </a:r>
            <a:endParaRPr lang="ru-RU" sz="1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3429000"/>
            <a:ext cx="4572032" cy="928694"/>
          </a:xfrm>
        </p:spPr>
        <p:txBody>
          <a:bodyPr>
            <a:noAutofit/>
          </a:bodyPr>
          <a:lstStyle/>
          <a:p>
            <a:pPr algn="ctr"/>
            <a:r>
              <a:rPr lang="ru-RU" sz="2400" b="1" i="1" dirty="0" smtClean="0"/>
              <a:t>подготовила  воспитатель</a:t>
            </a:r>
          </a:p>
          <a:p>
            <a:pPr algn="ctr"/>
            <a:r>
              <a:rPr lang="ru-RU" sz="2400" b="1" i="1" dirty="0" smtClean="0"/>
              <a:t>высшей категории</a:t>
            </a:r>
            <a:endParaRPr lang="ru-RU" sz="2400" b="1" i="1" dirty="0"/>
          </a:p>
        </p:txBody>
      </p:sp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785786" y="928670"/>
            <a:ext cx="7643866" cy="1643074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12700" algn="ctr">
                  <a:solidFill>
                    <a:srgbClr val="B2B2B2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 Black"/>
              </a:rPr>
              <a:t>Наша Армия родная</a:t>
            </a:r>
            <a:endParaRPr lang="ru-RU" sz="3600" kern="10" spc="0" dirty="0">
              <a:ln w="12700" algn="ctr">
                <a:solidFill>
                  <a:srgbClr val="B2B2B2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sy="50000" rotWithShape="0">
                  <a:srgbClr val="875B0D">
                    <a:alpha val="7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027" name="WordArt 3"/>
          <p:cNvSpPr>
            <a:spLocks noChangeArrowheads="1" noChangeShapeType="1" noTextEdit="1"/>
          </p:cNvSpPr>
          <p:nvPr/>
        </p:nvSpPr>
        <p:spPr bwMode="auto">
          <a:xfrm>
            <a:off x="857224" y="2786058"/>
            <a:ext cx="6024588" cy="50006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679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0070C0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посвящается защитникам Отечества</a:t>
            </a:r>
            <a:endParaRPr lang="ru-RU" sz="3600" kern="10" spc="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0070C0">
                  <a:alpha val="5000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 Black"/>
            </a:endParaRPr>
          </a:p>
        </p:txBody>
      </p:sp>
      <p:sp>
        <p:nvSpPr>
          <p:cNvPr id="4" name="WordArt 2"/>
          <p:cNvSpPr>
            <a:spLocks noChangeArrowheads="1" noChangeShapeType="1" noTextEdit="1"/>
          </p:cNvSpPr>
          <p:nvPr/>
        </p:nvSpPr>
        <p:spPr bwMode="auto">
          <a:xfrm>
            <a:off x="785786" y="4321975"/>
            <a:ext cx="5227566" cy="12144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963"/>
              </a:avLst>
            </a:prstTxWarp>
          </a:bodyPr>
          <a:lstStyle/>
          <a:p>
            <a:pPr algn="ctr" rtl="0"/>
            <a:r>
              <a:rPr lang="ru-RU" sz="2400" kern="10" spc="0" dirty="0" smtClean="0">
                <a:ln w="12700" algn="ctr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Федькина Ирина </a:t>
            </a:r>
            <a:br>
              <a:rPr lang="ru-RU" sz="2400" kern="10" spc="0" dirty="0" smtClean="0">
                <a:ln w="12700" algn="ctr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</a:br>
            <a:r>
              <a:rPr lang="ru-RU" sz="2400" kern="10" spc="0" dirty="0" smtClean="0">
                <a:ln w="12700" algn="ctr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Геннадьевна</a:t>
            </a:r>
            <a:endParaRPr lang="ru-RU" sz="2400" kern="10" spc="0" dirty="0">
              <a:ln w="12700" algn="ctr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5" name="WordArt 3"/>
          <p:cNvSpPr>
            <a:spLocks noChangeArrowheads="1" noChangeShapeType="1" noTextEdit="1"/>
          </p:cNvSpPr>
          <p:nvPr/>
        </p:nvSpPr>
        <p:spPr bwMode="auto">
          <a:xfrm>
            <a:off x="214282" y="6000768"/>
            <a:ext cx="5934075" cy="7143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177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МДОУ  д/с «Радуга» </a:t>
            </a:r>
            <a:br>
              <a:rPr lang="ru-RU" sz="3600" kern="10" spc="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</a:br>
            <a:r>
              <a:rPr lang="ru-RU" sz="3600" kern="10" spc="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п.Клетня</a:t>
            </a:r>
            <a:endParaRPr lang="ru-RU" sz="3600" kern="10" spc="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pic>
        <p:nvPicPr>
          <p:cNvPr id="6" name="Picture 2" descr="Картинки по запросу 23 февраля фото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3627428"/>
            <a:ext cx="3275855" cy="2157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26" grpId="0"/>
      <p:bldP spid="1027" grpId="0"/>
      <p:bldP spid="4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2000240"/>
            <a:ext cx="521497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/>
              <a:t>Артиллерист – это бог войны,</a:t>
            </a:r>
          </a:p>
          <a:p>
            <a:r>
              <a:rPr lang="ru-RU" b="1" i="1" dirty="0" smtClean="0"/>
              <a:t>Накроет метко врага огнём.</a:t>
            </a:r>
          </a:p>
          <a:p>
            <a:r>
              <a:rPr lang="ru-RU" b="1" i="1" dirty="0" smtClean="0"/>
              <a:t>И если цели почти не видны, </a:t>
            </a:r>
          </a:p>
          <a:p>
            <a:r>
              <a:rPr lang="ru-RU" b="1" i="1" dirty="0" smtClean="0"/>
              <a:t>Уверенность, меткость всегда при нём.</a:t>
            </a:r>
          </a:p>
          <a:p>
            <a:r>
              <a:rPr lang="ru-RU" b="1" i="1" dirty="0" smtClean="0"/>
              <a:t>Надо, прицелится и в самолёт</a:t>
            </a:r>
          </a:p>
          <a:p>
            <a:r>
              <a:rPr lang="ru-RU" b="1" i="1" dirty="0" smtClean="0"/>
              <a:t>Или потопит отряд кораблей,</a:t>
            </a:r>
          </a:p>
          <a:p>
            <a:r>
              <a:rPr lang="ru-RU" b="1" i="1" dirty="0" smtClean="0"/>
              <a:t>Шквальным обстрелом очистит подход,</a:t>
            </a:r>
          </a:p>
          <a:p>
            <a:r>
              <a:rPr lang="ru-RU" b="1" i="1" dirty="0" smtClean="0"/>
              <a:t>Прикроет  атаку царицы полей.</a:t>
            </a:r>
            <a:endParaRPr lang="ru-RU" b="1" i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642918"/>
            <a:ext cx="878684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Артиллерийские войска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1857364"/>
            <a:ext cx="3286148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8064" y="4451440"/>
            <a:ext cx="2643206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87624" y="4451440"/>
            <a:ext cx="2357454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72264" y="1571612"/>
            <a:ext cx="2214578" cy="250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18" y="4509120"/>
            <a:ext cx="2286016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642911" y="571480"/>
            <a:ext cx="645308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/>
                <a:solidFill>
                  <a:schemeClr val="accent3"/>
                </a:solidFill>
              </a:rPr>
              <a:t>Ракетные войска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2214554"/>
            <a:ext cx="478634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/>
              <a:t>Поздравляем мы ракетчика</a:t>
            </a:r>
          </a:p>
          <a:p>
            <a:r>
              <a:rPr lang="ru-RU" b="1" i="1" dirty="0" smtClean="0"/>
              <a:t>С Днем защитника Отечества!</a:t>
            </a:r>
          </a:p>
          <a:p>
            <a:r>
              <a:rPr lang="ru-RU" b="1" i="1" dirty="0" smtClean="0"/>
              <a:t>Ты всем нам и щит, и меч -</a:t>
            </a:r>
          </a:p>
          <a:p>
            <a:r>
              <a:rPr lang="ru-RU" b="1" i="1" dirty="0" smtClean="0"/>
              <a:t>Знаешь ты, как мир сберечь:</a:t>
            </a:r>
          </a:p>
          <a:p>
            <a:r>
              <a:rPr lang="ru-RU" b="1" i="1" dirty="0" smtClean="0"/>
              <a:t>Все локатором охвачено,</a:t>
            </a:r>
          </a:p>
          <a:p>
            <a:r>
              <a:rPr lang="ru-RU" b="1" i="1" dirty="0" smtClean="0"/>
              <a:t>Спать спокойно можно, значит, нам.</a:t>
            </a:r>
          </a:p>
          <a:p>
            <a:r>
              <a:rPr lang="ru-RU" b="1" i="1" dirty="0" smtClean="0"/>
              <a:t>Рубежи страны хранишь:</a:t>
            </a:r>
          </a:p>
          <a:p>
            <a:r>
              <a:rPr lang="ru-RU" b="1" i="1" dirty="0" smtClean="0"/>
              <a:t>Не пропустишь даже мышь!</a:t>
            </a:r>
          </a:p>
          <a:p>
            <a:r>
              <a:rPr lang="ru-RU" b="1" i="1" dirty="0" smtClean="0"/>
              <a:t>Гарнизонов много пройдено,</a:t>
            </a:r>
          </a:p>
          <a:p>
            <a:r>
              <a:rPr lang="ru-RU" b="1" i="1" dirty="0" smtClean="0"/>
              <a:t>На погонах звезд - как вех...</a:t>
            </a:r>
          </a:p>
          <a:p>
            <a:r>
              <a:rPr lang="ru-RU" b="1" i="1" dirty="0" smtClean="0"/>
              <a:t>Тебя любит наша Родина,</a:t>
            </a:r>
          </a:p>
          <a:p>
            <a:r>
              <a:rPr lang="ru-RU" b="1" i="1" dirty="0" smtClean="0"/>
              <a:t>Ну а мы - сильнее всех!!!</a:t>
            </a:r>
            <a:endParaRPr lang="ru-RU" b="1" i="1" dirty="0"/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14810" y="1643050"/>
            <a:ext cx="1928816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33480" y="857232"/>
            <a:ext cx="706761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Саперные войска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14678" y="2143116"/>
            <a:ext cx="3286148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ea typeface="Times New Roman" pitchFamily="18" charset="0"/>
                <a:cs typeface="Times New Roman" pitchFamily="18" charset="0"/>
              </a:rPr>
              <a:t>«САПЕР»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b="1" i="1" dirty="0" smtClean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ea typeface="Times New Roman" pitchFamily="18" charset="0"/>
                <a:cs typeface="Times New Roman" pitchFamily="18" charset="0"/>
              </a:rPr>
              <a:t>Давно закончилась война,</a:t>
            </a:r>
            <a:endParaRPr lang="ru-RU" sz="2000" b="1" i="1" dirty="0" smtClean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ea typeface="Times New Roman" pitchFamily="18" charset="0"/>
                <a:cs typeface="Times New Roman" pitchFamily="18" charset="0"/>
              </a:rPr>
              <a:t>Но след оставила она -</a:t>
            </a:r>
            <a:endParaRPr lang="ru-RU" sz="2000" b="1" i="1" dirty="0" smtClean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ea typeface="Times New Roman" pitchFamily="18" charset="0"/>
                <a:cs typeface="Times New Roman" pitchFamily="18" charset="0"/>
              </a:rPr>
              <a:t>Бывает, среди грядок</a:t>
            </a:r>
            <a:endParaRPr lang="ru-RU" sz="2000" b="1" i="1" dirty="0" smtClean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ea typeface="Times New Roman" pitchFamily="18" charset="0"/>
                <a:cs typeface="Times New Roman" pitchFamily="18" charset="0"/>
              </a:rPr>
              <a:t>Закопаны снаряды.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000" b="1" i="1" dirty="0" smtClean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ea typeface="Times New Roman" pitchFamily="18" charset="0"/>
                <a:cs typeface="Times New Roman" pitchFamily="18" charset="0"/>
              </a:rPr>
              <a:t>И с техникой придет сапер,</a:t>
            </a:r>
            <a:endParaRPr lang="ru-RU" sz="2000" b="1" i="1" dirty="0" smtClean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ea typeface="Times New Roman" pitchFamily="18" charset="0"/>
                <a:cs typeface="Times New Roman" pitchFamily="18" charset="0"/>
              </a:rPr>
              <a:t>Чтоб обезвредить поле.</a:t>
            </a:r>
            <a:endParaRPr lang="ru-RU" sz="2000" b="1" i="1" dirty="0" smtClean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ea typeface="Times New Roman" pitchFamily="18" charset="0"/>
                <a:cs typeface="Times New Roman" pitchFamily="18" charset="0"/>
              </a:rPr>
              <a:t>Не будет взрывов с этих пор,</a:t>
            </a:r>
            <a:endParaRPr lang="ru-RU" sz="2000" b="1" i="1" dirty="0" smtClean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ea typeface="Times New Roman" pitchFamily="18" charset="0"/>
                <a:cs typeface="Times New Roman" pitchFamily="18" charset="0"/>
              </a:rPr>
              <a:t>Беды, и слез, и боли!</a:t>
            </a:r>
            <a:endParaRPr lang="ru-RU" sz="2000" b="1" i="1" dirty="0" smtClean="0"/>
          </a:p>
        </p:txBody>
      </p:sp>
      <p:pic>
        <p:nvPicPr>
          <p:cNvPr id="6" name="Рисунок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785926"/>
            <a:ext cx="2000264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4357694"/>
            <a:ext cx="2428892" cy="20991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6578" y="1857364"/>
            <a:ext cx="2143140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86512" y="4429132"/>
            <a:ext cx="2428892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33480" y="357166"/>
            <a:ext cx="6277039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Войска связи</a:t>
            </a:r>
            <a:endParaRPr lang="ru-RU" sz="4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4810" y="1285860"/>
            <a:ext cx="2846716" cy="2100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2198" y="3143248"/>
            <a:ext cx="2428892" cy="19332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2" y="4929198"/>
            <a:ext cx="2928958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714348" y="2413338"/>
            <a:ext cx="3786214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ea typeface="Times New Roman" pitchFamily="18" charset="0"/>
                <a:cs typeface="Times New Roman" pitchFamily="18" charset="0"/>
              </a:rPr>
              <a:t>«СВЯЗИСТЫ:»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1200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ea typeface="Times New Roman" pitchFamily="18" charset="0"/>
                <a:cs typeface="Times New Roman" pitchFamily="18" charset="0"/>
              </a:rPr>
              <a:t>У связиста бодрый вид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000" b="1" dirty="0" smtClean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ea typeface="Times New Roman" pitchFamily="18" charset="0"/>
                <a:cs typeface="Times New Roman" pitchFamily="18" charset="0"/>
              </a:rPr>
              <a:t>В трубку басом он кричит: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000" b="1" dirty="0" smtClean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ea typeface="Times New Roman" pitchFamily="18" charset="0"/>
                <a:cs typeface="Times New Roman" pitchFamily="18" charset="0"/>
              </a:rPr>
              <a:t>Чайка! Чайка! – Я – Орел!</a:t>
            </a:r>
            <a:endParaRPr lang="ru-RU" sz="2000" b="1" dirty="0" smtClean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000" b="1" dirty="0" smtClean="0"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ea typeface="Times New Roman" pitchFamily="18" charset="0"/>
                <a:cs typeface="Times New Roman" pitchFamily="18" charset="0"/>
              </a:rPr>
              <a:t>Связь к ракетчикам провел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000" b="1" dirty="0" smtClean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ea typeface="Times New Roman" pitchFamily="18" charset="0"/>
                <a:cs typeface="Times New Roman" pitchFamily="18" charset="0"/>
              </a:rPr>
              <a:t>И по проводам сейчас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000" b="1" dirty="0" smtClean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ea typeface="Times New Roman" pitchFamily="18" charset="0"/>
                <a:cs typeface="Times New Roman" pitchFamily="18" charset="0"/>
              </a:rPr>
              <a:t>Командир отдаст приказ.</a:t>
            </a:r>
            <a:endParaRPr lang="ru-RU" sz="2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285728"/>
            <a:ext cx="8501121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Военно-медицинские войска</a:t>
            </a:r>
            <a:endParaRPr lang="ru-RU" sz="5400" b="1" cap="none" spc="0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0" y="0"/>
            <a:ext cx="24077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"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071802" y="2071678"/>
            <a:ext cx="328614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ea typeface="Times New Roman" pitchFamily="18" charset="0"/>
                <a:cs typeface="Times New Roman" pitchFamily="18" charset="0"/>
              </a:rPr>
              <a:t>«ВОЕННЫЙ ВРАЧ»</a:t>
            </a:r>
            <a:endParaRPr lang="ru-RU" sz="1200" b="1" i="1" dirty="0" smtClean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ea typeface="Times New Roman" pitchFamily="18" charset="0"/>
                <a:cs typeface="Times New Roman" pitchFamily="18" charset="0"/>
              </a:rPr>
              <a:t>Солдат у вражеских высот</a:t>
            </a:r>
            <a:endParaRPr lang="ru-RU" sz="1200" b="1" i="1" dirty="0" smtClean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ea typeface="Times New Roman" pitchFamily="18" charset="0"/>
                <a:cs typeface="Times New Roman" pitchFamily="18" charset="0"/>
              </a:rPr>
              <a:t>Был ранен утром рано.</a:t>
            </a:r>
            <a:endParaRPr lang="ru-RU" sz="1200" b="1" i="1" dirty="0" smtClean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ea typeface="Times New Roman" pitchFamily="18" charset="0"/>
                <a:cs typeface="Times New Roman" pitchFamily="18" charset="0"/>
              </a:rPr>
              <a:t>Отважный военврач спасет,</a:t>
            </a:r>
            <a:endParaRPr lang="ru-RU" sz="1200" b="1" i="1" dirty="0" smtClean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ea typeface="Times New Roman" pitchFamily="18" charset="0"/>
                <a:cs typeface="Times New Roman" pitchFamily="18" charset="0"/>
              </a:rPr>
              <a:t>Он перевяжет раны!</a:t>
            </a:r>
            <a:endParaRPr lang="ru-RU" sz="1200" b="1" i="1" dirty="0" smtClean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ea typeface="Times New Roman" pitchFamily="18" charset="0"/>
                <a:cs typeface="Times New Roman" pitchFamily="18" charset="0"/>
              </a:rPr>
              <a:t>Врач извлечет из ран солдата</a:t>
            </a:r>
            <a:endParaRPr lang="ru-RU" sz="1200" b="1" i="1" dirty="0" smtClean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ea typeface="Times New Roman" pitchFamily="18" charset="0"/>
                <a:cs typeface="Times New Roman" pitchFamily="18" charset="0"/>
              </a:rPr>
              <a:t>Два  небольших осколка</a:t>
            </a:r>
            <a:endParaRPr lang="ru-RU" sz="1200" b="1" i="1" dirty="0" smtClean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ea typeface="Times New Roman" pitchFamily="18" charset="0"/>
                <a:cs typeface="Times New Roman" pitchFamily="18" charset="0"/>
              </a:rPr>
              <a:t>И скажет: "Унывать не надо!</a:t>
            </a:r>
            <a:endParaRPr lang="ru-RU" sz="1200" b="1" i="1" dirty="0" smtClean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ea typeface="Times New Roman" pitchFamily="18" charset="0"/>
                <a:cs typeface="Times New Roman" pitchFamily="18" charset="0"/>
              </a:rPr>
              <a:t>Живи, братишка, долго!"</a:t>
            </a:r>
            <a:endParaRPr lang="ru-RU" sz="3200" b="1" i="1" dirty="0" smtClean="0"/>
          </a:p>
        </p:txBody>
      </p:sp>
      <p:pic>
        <p:nvPicPr>
          <p:cNvPr id="5" name="Рисунок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7950" y="1636862"/>
            <a:ext cx="2257432" cy="2012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86547" y="4293096"/>
            <a:ext cx="2443170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1500174"/>
            <a:ext cx="2357454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472" y="4572008"/>
            <a:ext cx="2357454" cy="200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1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10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2143116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Цель:</a:t>
            </a:r>
            <a:r>
              <a:rPr lang="ru-RU" sz="60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60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b="1" i="1" dirty="0" smtClean="0">
                <a:latin typeface="Cambria Math" pitchFamily="18" charset="0"/>
                <a:ea typeface="Cambria Math" pitchFamily="18" charset="0"/>
              </a:rPr>
              <a:t>1.Познакомить детей с защитниками Отечества,</a:t>
            </a:r>
          </a:p>
          <a:p>
            <a:pPr>
              <a:buNone/>
            </a:pPr>
            <a:r>
              <a:rPr lang="ru-RU" b="1" i="1" dirty="0" smtClean="0">
                <a:latin typeface="Cambria Math" pitchFamily="18" charset="0"/>
                <a:ea typeface="Cambria Math" pitchFamily="18" charset="0"/>
              </a:rPr>
              <a:t>   различными родами </a:t>
            </a:r>
          </a:p>
          <a:p>
            <a:pPr>
              <a:buNone/>
            </a:pPr>
            <a:r>
              <a:rPr lang="ru-RU" b="1" i="1" dirty="0" smtClean="0">
                <a:latin typeface="Cambria Math" pitchFamily="18" charset="0"/>
                <a:ea typeface="Cambria Math" pitchFamily="18" charset="0"/>
              </a:rPr>
              <a:t>   войск.</a:t>
            </a:r>
          </a:p>
          <a:p>
            <a:pPr>
              <a:buNone/>
            </a:pPr>
            <a:r>
              <a:rPr lang="ru-RU" b="1" i="1" dirty="0" smtClean="0">
                <a:latin typeface="Cambria Math" pitchFamily="18" charset="0"/>
                <a:ea typeface="Cambria Math" pitchFamily="18" charset="0"/>
              </a:rPr>
              <a:t>   2.Воспитывать гордость и любовь к воинам   Российской Армии.</a:t>
            </a:r>
            <a:endParaRPr lang="ru-RU" b="1" i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71682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" name="Picture 2" descr="Картинки по запросу фото армии офицер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5818" y="1920085"/>
            <a:ext cx="4078578" cy="3857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57157" y="500042"/>
            <a:ext cx="821537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/>
                <a:solidFill>
                  <a:schemeClr val="accent3"/>
                </a:solidFill>
              </a:rPr>
              <a:t>Сухопу</a:t>
            </a:r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</a:rPr>
              <a:t>тные войска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071802" y="4286256"/>
            <a:ext cx="3214710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ea typeface="Times New Roman" pitchFamily="18" charset="0"/>
                <a:cs typeface="Times New Roman" pitchFamily="18" charset="0"/>
              </a:rPr>
              <a:t>«ПЕХОТИНЦЫ:»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1200" b="1" i="1" dirty="0" smtClean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ea typeface="Times New Roman" pitchFamily="18" charset="0"/>
                <a:cs typeface="Times New Roman" pitchFamily="18" charset="0"/>
              </a:rPr>
              <a:t>Боевое наше знамя</a:t>
            </a:r>
            <a:endParaRPr lang="ru-RU" sz="2000" b="1" i="1" dirty="0" smtClean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ea typeface="Times New Roman" pitchFamily="18" charset="0"/>
                <a:cs typeface="Times New Roman" pitchFamily="18" charset="0"/>
              </a:rPr>
              <a:t>Мы несем со славою.</a:t>
            </a:r>
            <a:endParaRPr lang="ru-RU" sz="2000" b="1" i="1" dirty="0" smtClean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ea typeface="Times New Roman" pitchFamily="18" charset="0"/>
                <a:cs typeface="Times New Roman" pitchFamily="18" charset="0"/>
              </a:rPr>
              <a:t>Мы в сраженьях отстояли</a:t>
            </a:r>
            <a:endParaRPr lang="ru-RU" sz="2000" b="1" i="1" dirty="0" smtClean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ea typeface="Times New Roman" pitchFamily="18" charset="0"/>
                <a:cs typeface="Times New Roman" pitchFamily="18" charset="0"/>
              </a:rPr>
              <a:t>Дело наше правое.</a:t>
            </a:r>
            <a:endParaRPr lang="ru-RU" sz="2000" b="1" i="1" dirty="0" smtClean="0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1643050"/>
            <a:ext cx="3500462" cy="2157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29322" y="4143380"/>
            <a:ext cx="2719388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4214818"/>
            <a:ext cx="2500330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62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10" y="1643050"/>
            <a:ext cx="3429024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10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1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10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10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                                               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Спи спокойно, Россия родная!</a:t>
            </a:r>
          </a:p>
          <a:p>
            <a:pPr>
              <a:buNone/>
            </a:pPr>
            <a:r>
              <a:rPr lang="ru-RU" dirty="0" smtClean="0"/>
              <a:t>Берегут твое сердце Сыны.</a:t>
            </a:r>
          </a:p>
          <a:p>
            <a:pPr>
              <a:buNone/>
            </a:pPr>
            <a:r>
              <a:rPr lang="ru-RU" dirty="0" smtClean="0"/>
              <a:t>Днем и ночью, глаза не смыкая, </a:t>
            </a:r>
          </a:p>
          <a:p>
            <a:pPr>
              <a:buNone/>
            </a:pPr>
            <a:r>
              <a:rPr lang="ru-RU" dirty="0" smtClean="0"/>
              <a:t>Охраняют границу они!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42845" y="571480"/>
            <a:ext cx="878687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Пограничные войска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8" name="Содержимое 7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786578" y="1571612"/>
            <a:ext cx="1857388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7950" y="4500570"/>
            <a:ext cx="2428892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17285" y="2708920"/>
            <a:ext cx="2000264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1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42844" y="928670"/>
            <a:ext cx="864399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Военно-морской флот</a:t>
            </a:r>
            <a:endParaRPr lang="ru-RU" sz="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8" name="Рисунок 7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1934" y="2786058"/>
            <a:ext cx="2143140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15140" y="3679740"/>
            <a:ext cx="2143140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43372" y="5000636"/>
            <a:ext cx="2214578" cy="1529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428596" y="2413338"/>
            <a:ext cx="371477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    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« МОРЯК»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 Math" pitchFamily="18" charset="0"/>
              <a:ea typeface="Cambria Math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mbria Math" pitchFamily="18" charset="0"/>
                <a:cs typeface="Times New Roman" pitchFamily="18" charset="0"/>
              </a:rPr>
              <a:t>На мачте наш трехцветный флаг,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Cambria Math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mbria Math" pitchFamily="18" charset="0"/>
                <a:cs typeface="Times New Roman" pitchFamily="18" charset="0"/>
              </a:rPr>
              <a:t>На палубе стоит моряк.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Cambria Math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mbria Math" pitchFamily="18" charset="0"/>
                <a:cs typeface="Times New Roman" pitchFamily="18" charset="0"/>
              </a:rPr>
              <a:t>И знает, что моря страны,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Cambria Math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mbria Math" pitchFamily="18" charset="0"/>
                <a:cs typeface="Times New Roman" pitchFamily="18" charset="0"/>
              </a:rPr>
              <a:t>Границы океанов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Cambria Math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mbria Math" pitchFamily="18" charset="0"/>
                <a:cs typeface="Times New Roman" pitchFamily="18" charset="0"/>
              </a:rPr>
              <a:t>И днем, и ночью быть должны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Cambria Math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mbria Math" pitchFamily="18" charset="0"/>
                <a:cs typeface="Times New Roman" pitchFamily="18" charset="0"/>
              </a:rPr>
              <a:t>Под бдительной охраной!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Cambria Math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7290" y="428604"/>
            <a:ext cx="671517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Подводники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15074" y="4500570"/>
            <a:ext cx="2714644" cy="1920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43636" y="1928802"/>
            <a:ext cx="2714644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786050" y="1643050"/>
            <a:ext cx="35719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ea typeface="Times New Roman" pitchFamily="18" charset="0"/>
                <a:cs typeface="Times New Roman" pitchFamily="18" charset="0"/>
              </a:rPr>
              <a:t>Подводник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</a:t>
            </a:r>
            <a:endParaRPr lang="ru-RU" sz="1200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ea typeface="Times New Roman" pitchFamily="18" charset="0"/>
                <a:cs typeface="Times New Roman" pitchFamily="18" charset="0"/>
              </a:rPr>
              <a:t>Вот дивная картина –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b="1" i="1" dirty="0" smtClean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ea typeface="Times New Roman" pitchFamily="18" charset="0"/>
                <a:cs typeface="Times New Roman" pitchFamily="18" charset="0"/>
              </a:rPr>
              <a:t>Выходит из глубин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b="1" i="1" dirty="0" smtClean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ea typeface="Times New Roman" pitchFamily="18" charset="0"/>
                <a:cs typeface="Times New Roman" pitchFamily="18" charset="0"/>
              </a:rPr>
              <a:t>Стальная субмарина,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b="1" i="1" dirty="0" smtClean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ea typeface="Times New Roman" pitchFamily="18" charset="0"/>
                <a:cs typeface="Times New Roman" pitchFamily="18" charset="0"/>
              </a:rPr>
              <a:t>Как будто бы дельфин!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b="1" i="1" dirty="0" smtClean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ea typeface="Times New Roman" pitchFamily="18" charset="0"/>
                <a:cs typeface="Times New Roman" pitchFamily="18" charset="0"/>
              </a:rPr>
              <a:t>Подводники в ней служат –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b="1" i="1" dirty="0" smtClean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ea typeface="Times New Roman" pitchFamily="18" charset="0"/>
                <a:cs typeface="Times New Roman" pitchFamily="18" charset="0"/>
              </a:rPr>
              <a:t>Они и там, и тут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b="1" i="1" dirty="0" smtClean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ea typeface="Times New Roman" pitchFamily="18" charset="0"/>
                <a:cs typeface="Times New Roman" pitchFamily="18" charset="0"/>
              </a:rPr>
              <a:t>Под водной гладью кружат,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b="1" i="1" dirty="0" smtClean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ea typeface="Times New Roman" pitchFamily="18" charset="0"/>
                <a:cs typeface="Times New Roman" pitchFamily="18" charset="0"/>
              </a:rPr>
              <a:t>Границу берегут!</a:t>
            </a:r>
            <a:endParaRPr lang="ru-RU" b="1" i="1" dirty="0" smtClean="0"/>
          </a:p>
        </p:txBody>
      </p:sp>
      <p:pic>
        <p:nvPicPr>
          <p:cNvPr id="4098" name="Picture 2" descr="Картинки по запросу подводные войска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77" y="1776521"/>
            <a:ext cx="2318225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Картинки по запросу подводные войска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18" y="4500570"/>
            <a:ext cx="2535872" cy="180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7" y="857233"/>
            <a:ext cx="8429684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Военно-воздушные силы</a:t>
            </a:r>
            <a:endParaRPr lang="ru-RU" sz="4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63557" y="4182771"/>
            <a:ext cx="2415547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10357" y="5326056"/>
            <a:ext cx="2571768" cy="1531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70083" y="2075350"/>
            <a:ext cx="2214578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472" y="3929066"/>
            <a:ext cx="2357454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0034" y="1928802"/>
            <a:ext cx="2428892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3143240" y="2285992"/>
            <a:ext cx="3714760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«Лётчик»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200" dirty="0"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Он металлическую птицу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Поднимет в облака.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sz="12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Теперь воздушная граница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sz="12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Надежна и крепка!    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                                          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500042"/>
            <a:ext cx="857256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Воздушно-десантные войска</a:t>
            </a:r>
            <a:endParaRPr lang="ru-RU" sz="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6056" y="2112937"/>
            <a:ext cx="3143717" cy="1885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6501" y="4500570"/>
            <a:ext cx="3143272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33293" y="4089871"/>
            <a:ext cx="3500462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ea typeface="Times New Roman" pitchFamily="18" charset="0"/>
                <a:cs typeface="Times New Roman" pitchFamily="18" charset="0"/>
              </a:rPr>
              <a:t>«ДЕСАНТНИК»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1200" b="1" i="1" dirty="0" smtClean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ea typeface="Times New Roman" pitchFamily="18" charset="0"/>
                <a:cs typeface="Times New Roman" pitchFamily="18" charset="0"/>
              </a:rPr>
              <a:t>Десантники в минуты</a:t>
            </a:r>
            <a:endParaRPr lang="ru-RU" sz="2000" b="1" i="1" dirty="0" smtClean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ea typeface="Times New Roman" pitchFamily="18" charset="0"/>
                <a:cs typeface="Times New Roman" pitchFamily="18" charset="0"/>
              </a:rPr>
              <a:t>Спускаются с небес.</a:t>
            </a:r>
            <a:endParaRPr lang="ru-RU" sz="2000" b="1" i="1" dirty="0" smtClean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ea typeface="Times New Roman" pitchFamily="18" charset="0"/>
                <a:cs typeface="Times New Roman" pitchFamily="18" charset="0"/>
              </a:rPr>
              <a:t>Распутав парашюты,</a:t>
            </a:r>
            <a:endParaRPr lang="ru-RU" sz="2000" b="1" i="1" dirty="0" smtClean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ea typeface="Times New Roman" pitchFamily="18" charset="0"/>
                <a:cs typeface="Times New Roman" pitchFamily="18" charset="0"/>
              </a:rPr>
              <a:t>Прочешут темный лес,</a:t>
            </a:r>
            <a:endParaRPr lang="ru-RU" sz="2000" b="1" i="1" dirty="0" smtClean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ea typeface="Times New Roman" pitchFamily="18" charset="0"/>
                <a:cs typeface="Times New Roman" pitchFamily="18" charset="0"/>
              </a:rPr>
              <a:t>Овраги, горы и луга.</a:t>
            </a:r>
            <a:endParaRPr lang="ru-RU" sz="2000" b="1" i="1" dirty="0" smtClean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ea typeface="Times New Roman" pitchFamily="18" charset="0"/>
                <a:cs typeface="Times New Roman" pitchFamily="18" charset="0"/>
              </a:rPr>
              <a:t>Найдут опасного врага.</a:t>
            </a:r>
            <a:endParaRPr lang="ru-RU" sz="2000" b="1" i="1" dirty="0" smtClean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200" dirty="0" smtClean="0">
              <a:latin typeface="Arial" pitchFamily="34" charset="0"/>
            </a:endParaRPr>
          </a:p>
        </p:txBody>
      </p:sp>
      <p:pic>
        <p:nvPicPr>
          <p:cNvPr id="5122" name="Picture 2" descr="Картинки по запросу вдв прыгают с парашютом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20" y="2064839"/>
            <a:ext cx="3454185" cy="194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6" y="785794"/>
            <a:ext cx="7715303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Бронетанковые войска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8" y="4214818"/>
            <a:ext cx="2214578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2000240"/>
            <a:ext cx="2214578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4286256"/>
            <a:ext cx="2201233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00826" y="2000240"/>
            <a:ext cx="2214578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3143240" y="2413338"/>
            <a:ext cx="3071834" cy="3877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«ТАНКИСТ»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kumimoji="0" lang="ru-RU" sz="12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 Math" pitchFamily="18" charset="0"/>
              <a:ea typeface="Cambria Math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Везде, как будто вездеход,</a:t>
            </a:r>
            <a:endParaRPr kumimoji="0" lang="ru-RU" sz="12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На гусеницах  танк пройдет</a:t>
            </a:r>
            <a:endParaRPr kumimoji="0" lang="ru-RU" sz="12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Ствол орудийный впереди,</a:t>
            </a:r>
            <a:endParaRPr kumimoji="0" lang="ru-RU" sz="12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Опасно, враг, не подходи!</a:t>
            </a:r>
            <a:endParaRPr kumimoji="0" lang="ru-RU" sz="12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Танк прочной защищен броней</a:t>
            </a:r>
            <a:endParaRPr kumimoji="0" lang="ru-RU" sz="12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И сможет встретить бой!</a:t>
            </a: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418</TotalTime>
  <Words>493</Words>
  <Application>Microsoft Office PowerPoint</Application>
  <PresentationFormat>Экран (4:3)</PresentationFormat>
  <Paragraphs>145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3" baseType="lpstr">
      <vt:lpstr>Arial</vt:lpstr>
      <vt:lpstr>Arial Black</vt:lpstr>
      <vt:lpstr>Calibri</vt:lpstr>
      <vt:lpstr>Cambria Math</vt:lpstr>
      <vt:lpstr>Constantia</vt:lpstr>
      <vt:lpstr>Impact</vt:lpstr>
      <vt:lpstr>Times New Roman</vt:lpstr>
      <vt:lpstr>Wingdings 2</vt:lpstr>
      <vt:lpstr>Поток</vt:lpstr>
      <vt:lpstr>.</vt:lpstr>
      <vt:lpstr>Цель:  </vt:lpstr>
      <vt:lpstr>Презентация PowerPoint</vt:lpstr>
      <vt:lpstr>                                              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Пользователь Windows</cp:lastModifiedBy>
  <cp:revision>53</cp:revision>
  <dcterms:created xsi:type="dcterms:W3CDTF">2011-02-12T16:41:32Z</dcterms:created>
  <dcterms:modified xsi:type="dcterms:W3CDTF">2018-03-28T20:59:23Z</dcterms:modified>
</cp:coreProperties>
</file>