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806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5918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385688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9513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13186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7416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2731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8703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805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9316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0417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3359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6812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126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5518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6D6-9EE7-4F9E-9D3D-5D69D853A89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6571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B06D6-9EE7-4F9E-9D3D-5D69D853A890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3203D51-21AD-4EB3-8D1B-07DBE2224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7838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133342"/>
            <a:ext cx="8915399" cy="2485621"/>
          </a:xfrm>
        </p:spPr>
        <p:txBody>
          <a:bodyPr/>
          <a:lstStyle/>
          <a:p>
            <a:pPr algn="ctr"/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  НОД по художественному развитию </a:t>
            </a:r>
            <a:r>
              <a:rPr lang="ru-RU" alt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средней группе </a:t>
            </a:r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группе</a:t>
            </a:r>
            <a:b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</a:t>
            </a:r>
            <a:r>
              <a:rPr lang="ru-RU" alt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«Веселый петушок»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algn="ctr" fontAlgn="base">
              <a:spcAft>
                <a:spcPct val="0"/>
              </a:spcAft>
              <a:buClr>
                <a:srgbClr val="90C226"/>
              </a:buClr>
              <a:buSzPct val="80000"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 МАДОУ д/с №125</a:t>
            </a:r>
          </a:p>
          <a:p>
            <a:pPr lvl="0" algn="ctr" fontAlgn="base">
              <a:spcAft>
                <a:spcPct val="0"/>
              </a:spcAft>
              <a:buClr>
                <a:srgbClr val="90C226"/>
              </a:buClr>
              <a:buSzPct val="80000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Вакуленко Наталья Михайловна</a:t>
            </a:r>
            <a:endParaRPr lang="ru-RU" sz="2800" dirty="0">
              <a:solidFill>
                <a:prstClr val="black">
                  <a:lumMod val="65000"/>
                  <a:lumOff val="3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71898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Прослушайте еще раз музыкальные загадки и ответьте, какая из картинок соответствует музыке. (На первой картинке петушок пляшет польку.)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Вспомните название пьесы. («Петушиная полька». Ко второй картинке подходит «Вальс петушков».)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Что  общего  между «Петушиной полькой» и «Вальсом петушков»? (Обе пьесы танцевального характера. Оба танца исполняют петушки.)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Чем «Петушиная полька» отличается от «Вальса петушков»? (Характером. Полька быстрая, задорная, веселая. Вальс плавный, не такой быстрый, напевный.)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705" y="3091542"/>
            <a:ext cx="5140884" cy="3483429"/>
          </a:xfrm>
        </p:spPr>
      </p:pic>
    </p:spTree>
    <p:extLst>
      <p:ext uri="{BB962C8B-B14F-4D97-AF65-F5344CB8AC3E}">
        <p14:creationId xmlns="" xmlns:p14="http://schemas.microsoft.com/office/powerpoint/2010/main" val="1486442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Изобразите танцующих петушков. (Педагог попеременно играет фрагменты пьес. Дети должны вовремя заметить перемену в музыке и движениями показать, переключившись с польки, например, на вальс и наоборот.)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705" y="2133600"/>
            <a:ext cx="5704416" cy="3778250"/>
          </a:xfrm>
        </p:spPr>
      </p:pic>
    </p:spTree>
    <p:extLst>
      <p:ext uri="{BB962C8B-B14F-4D97-AF65-F5344CB8AC3E}">
        <p14:creationId xmlns="" xmlns:p14="http://schemas.microsoft.com/office/powerpoint/2010/main" val="1637981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Заключительная часть.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Заключительная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попевка</a:t>
            </a: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Прощальная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Подошел к концу урок,			Вас с урока провожает,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 урок, наш урок.			Звонко песню напевает: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Вновь запел вдруг петушок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Ку-ка-ре-ку, ку-ре-ку,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Петушок, петушок.			Что мы скажем петушку?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Ку-ка-ре-ку, ку-ре-ку, прощай, скажем петушку.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852" y="3178628"/>
            <a:ext cx="4624251" cy="3072856"/>
          </a:xfrm>
        </p:spPr>
      </p:pic>
    </p:spTree>
    <p:extLst>
      <p:ext uri="{BB962C8B-B14F-4D97-AF65-F5344CB8AC3E}">
        <p14:creationId xmlns="" xmlns:p14="http://schemas.microsoft.com/office/powerpoint/2010/main" val="1458391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музыкальным приветствием; развивать умение улавливать изменения в характере музыки, вовремя переходить с легкой ходьбы на маршевый шаг; развивать ритмический слух, импровизационно-танцевальные навыки; учить различать разные танцевальные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жанры.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атрибуты и оборудование, репертуар: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фортепиано; мультимедийная сопровождение -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изображением танцующих петушков, игрушечный петушок; </a:t>
            </a: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попевка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 добрым утром» (слова и музыка Е. Арсениной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Детские музыкальные инструменты.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53625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занятия</a:t>
            </a:r>
            <a:r>
              <a:rPr lang="ru-RU" dirty="0"/>
              <a:t/>
            </a:r>
            <a:br>
              <a:rPr lang="ru-RU" dirty="0"/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Музыкально-ритмические упражнения.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свободным шагом входят в зал под мелодию песни В.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Шаинского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Чунга-Чанга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Закрепление движений в соответствии с характером музыки.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590" y="2133600"/>
            <a:ext cx="5260645" cy="3778250"/>
          </a:xfrm>
        </p:spPr>
      </p:pic>
    </p:spTree>
    <p:extLst>
      <p:ext uri="{BB962C8B-B14F-4D97-AF65-F5344CB8AC3E}">
        <p14:creationId xmlns="" xmlns:p14="http://schemas.microsoft.com/office/powerpoint/2010/main" val="303255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Распевание.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приветствует детей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попевкой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 добрым утром» («С добрым днем»).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389" y="2133600"/>
            <a:ext cx="6112732" cy="4035380"/>
          </a:xfrm>
        </p:spPr>
      </p:pic>
    </p:spTree>
    <p:extLst>
      <p:ext uri="{BB962C8B-B14F-4D97-AF65-F5344CB8AC3E}">
        <p14:creationId xmlns="" xmlns:p14="http://schemas.microsoft.com/office/powerpoint/2010/main" val="2266425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теперь каждое наше с вами занятие будет начинаться с приветственной песенки. Каждый раз встречать и провожать вас будет наш петушок. Итак, петушок уже пожелал вам доброго утра. Настал  ваш  черед  с  ним  поздороваться.  Что вы должны ему сказать? (Здравствуйте!)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085" y="2133600"/>
            <a:ext cx="6293036" cy="3778250"/>
          </a:xfrm>
        </p:spPr>
      </p:pic>
    </p:spTree>
    <p:extLst>
      <p:ext uri="{BB962C8B-B14F-4D97-AF65-F5344CB8AC3E}">
        <p14:creationId xmlns="" xmlns:p14="http://schemas.microsoft.com/office/powerpoint/2010/main" val="2232630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Попробуем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это слово пропеть. Итак, я снова повторю свой вопрос, напев его, а вы попробуйте ответить на него, напев на ту же мелодию.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69623" y="1905000"/>
            <a:ext cx="6879491" cy="23990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07435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Какой характер у приветственной песенки? (Добрый, веселый, ласковый, нежный, хороший.)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Как надо исполнить песню? (Весело и радостно.)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583" y="2133600"/>
            <a:ext cx="6052457" cy="3778250"/>
          </a:xfrm>
        </p:spPr>
      </p:pic>
    </p:spTree>
    <p:extLst>
      <p:ext uri="{BB962C8B-B14F-4D97-AF65-F5344CB8AC3E}">
        <p14:creationId xmlns="" xmlns:p14="http://schemas.microsoft.com/office/powerpoint/2010/main" val="3587633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«Познакомимся».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ребенок выбирает по желанию музыкальный инструмент: ксилофон, бубен, маракас, барабан, деревянные палочки и т. п. Педагог берет в руки игрушечного петушка и «знакомится» с детьми.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838" y="2595014"/>
            <a:ext cx="4310149" cy="2855422"/>
          </a:xfrm>
        </p:spPr>
      </p:pic>
    </p:spTree>
    <p:extLst>
      <p:ext uri="{BB962C8B-B14F-4D97-AF65-F5344CB8AC3E}">
        <p14:creationId xmlns="" xmlns:p14="http://schemas.microsoft.com/office/powerpoint/2010/main" val="3906598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Слушание.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 танцы  петушок  исполнил  на  предыдущем занятии? (Польку и вальс.)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показывает две картинки: на одной –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петухи,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танцующии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польку, на другой – несколько молодых петушков кружатся в вальсе.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594315"/>
            <a:ext cx="4313237" cy="285681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2586378"/>
            <a:ext cx="4313238" cy="2856819"/>
          </a:xfrm>
        </p:spPr>
      </p:pic>
    </p:spTree>
    <p:extLst>
      <p:ext uri="{BB962C8B-B14F-4D97-AF65-F5344CB8AC3E}">
        <p14:creationId xmlns="" xmlns:p14="http://schemas.microsoft.com/office/powerpoint/2010/main" val="319728610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167</TotalTime>
  <Words>234</Words>
  <Application>Microsoft Office PowerPoint</Application>
  <PresentationFormat>Произвольный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Легкий дым</vt:lpstr>
      <vt:lpstr>Презентация  НОД по художественному развитию в средней группе группе Тема: «Веселый петушок» </vt:lpstr>
      <vt:lpstr>Цели: познакомить с музыкальным приветствием; развивать умение улавливать изменения в характере музыки, вовремя переходить с легкой ходьбы на маршевый шаг; развивать ритмический слух, импровизационно-танцевальные навыки; учить различать разные танцевальные жанры.  Основные атрибуты и оборудование, репертуар: фортепиано; мультимедийная сопровождение - презентация с изображением танцующих петушков, игрушечный петушок; попевка «С добрым утром» (слова и музыка Е. Арсениной). Детские музыкальные инструменты. </vt:lpstr>
      <vt:lpstr>Ход занятия 1. Музыкально-ритмические упражнения. Дети свободным шагом входят в зал под мелодию песни В. Шаинского «Чунга-Чанга». Закрепление движений в соответствии с характером музыки. </vt:lpstr>
      <vt:lpstr>2. Распевание. Педагог приветствует детей попевкой «С добрым утром» («С добрым днем»). </vt:lpstr>
      <vt:lpstr>Педагог:  Ребята, теперь каждое наше с вами занятие будет начинаться с приветственной песенки. Каждый раз встречать и провожать вас будет наш петушок. Итак, петушок уже пожелал вам доброго утра. Настал  ваш  черед  с  ним  поздороваться.  Что вы должны ему сказать? (Здравствуйте!)</vt:lpstr>
      <vt:lpstr>Педагог: Попробуем теперь это слово пропеть. Итак, я снова повторю свой вопрос, напев его, а вы попробуйте ответить на него, напев на ту же мелодию.</vt:lpstr>
      <vt:lpstr>– Какой характер у приветственной песенки? (Добрый, веселый, ласковый, нежный, хороший.) – Как надо исполнить песню? (Весело и радостно.)</vt:lpstr>
      <vt:lpstr>3. Игра «Познакомимся». Каждый ребенок выбирает по желанию музыкальный инструмент: ксилофон, бубен, маракас, барабан, деревянные палочки и т. п. Педагог берет в руки игрушечного петушка и «знакомится» с детьми. </vt:lpstr>
      <vt:lpstr>4. Слушание. Педагог:  Какие  танцы  петушок  исполнил  на  предыдущем занятии? (Польку и вальс.) Педагог показывает две картинки: на одной – петухи, танцующии польку, на другой – несколько молодых петушков кружатся в вальсе. </vt:lpstr>
      <vt:lpstr>– Прослушайте еще раз музыкальные загадки и ответьте, какая из картинок соответствует музыке. (На первой картинке петушок пляшет польку.) – Вспомните название пьесы. («Петушиная полька». Ко второй картинке подходит «Вальс петушков».) – Что  общего  между «Петушиной полькой» и «Вальсом петушков»? (Обе пьесы танцевального характера. Оба танца исполняют петушки.) – Чем «Петушиная полька» отличается от «Вальса петушков»? (Характером. Полька быстрая, задорная, веселая. Вальс плавный, не такой быстрый, напевный.) </vt:lpstr>
      <vt:lpstr>– Изобразите танцующих петушков. (Педагог попеременно играет фрагменты пьес. Дети должны вовремя заметить перемену в музыке и движениями показать, переключившись с польки, например, на вальс и наоборот.)</vt:lpstr>
      <vt:lpstr>5. Заключительная часть.  Заключительная  попевка  «Прощальная».  Подошел к концу урок,   Вас с урока провожает, Наш урок, наш урок.   Звонко песню напевает: Вновь запел вдруг петушок,   Ку-ка-ре-ку, ку-ре-ку, Петушок, петушок.   Что мы скажем петушку? Дети. Ку-ка-ре-ку, ку-ре-ку, прощай, скажем петушку.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НОД по художественному развитию в средней группе группе Тема: «Веселый петушок» </dc:title>
  <dc:creator>Пользователь</dc:creator>
  <cp:lastModifiedBy>Natal'ya</cp:lastModifiedBy>
  <cp:revision>25</cp:revision>
  <dcterms:created xsi:type="dcterms:W3CDTF">2018-03-29T09:54:01Z</dcterms:created>
  <dcterms:modified xsi:type="dcterms:W3CDTF">2018-03-29T15:44:22Z</dcterms:modified>
</cp:coreProperties>
</file>