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5736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421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62269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4802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40293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5880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7877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724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217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390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657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067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0484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602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000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19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B6433-54BE-4B30-B169-F1CD3830768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848BCE9-56C7-443D-BC99-A311B6EB9E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01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04C008-8C4E-47E0-85D2-00EB50C06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5599" y="1130417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 НОД по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художественному </a:t>
            </a: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2 младшей группе</a:t>
            </a: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alt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«Курочки и петушки резвятся»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7E52CD8-BC1C-4E20-B564-E90FF80645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6265" y="3745533"/>
            <a:ext cx="8915399" cy="1126283"/>
          </a:xfrm>
        </p:spPr>
        <p:txBody>
          <a:bodyPr>
            <a:normAutofit/>
          </a:bodyPr>
          <a:lstStyle/>
          <a:p>
            <a:pPr lvl="0" algn="ctr" defTabSz="457200" fontAlgn="base">
              <a:lnSpc>
                <a:spcPct val="100000"/>
              </a:lnSpc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МАДОУ д/с №125</a:t>
            </a:r>
          </a:p>
          <a:p>
            <a:pPr lvl="0" algn="ctr" defTabSz="457200" fontAlgn="base">
              <a:lnSpc>
                <a:spcPct val="100000"/>
              </a:lnSpc>
              <a:spcAft>
                <a:spcPct val="0"/>
              </a:spcAft>
              <a:buClr>
                <a:srgbClr val="90C226"/>
              </a:buClr>
              <a:buSzPct val="80000"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Вакуленко Наталья Михайловна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0711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849086"/>
            <a:ext cx="8911687" cy="105591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Проводится игра «Курочки и петушок».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e83124992a3ba32b364dacfea09cd995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8468" y="2133600"/>
            <a:ext cx="6716889" cy="37782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прощаются с музыкальным руководителем и уходят из зала.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806592a1db72f417c55fe8ca8441243c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8468" y="2133600"/>
            <a:ext cx="6716889" cy="37782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14326A-235A-4B85-AAE5-D21A8222C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9059" y="624110"/>
            <a:ext cx="8835552" cy="1280890"/>
          </a:xfrm>
        </p:spPr>
        <p:txBody>
          <a:bodyPr>
            <a:noAutofit/>
          </a:bodyPr>
          <a:lstStyle/>
          <a:p>
            <a:pPr indent="228600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  <a:tabLst>
                <a:tab pos="1076325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Виды детской деятельности: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игровая, музыкально-художественная, коммуникативная.</a:t>
            </a:r>
            <a:r>
              <a:rPr lang="ru-RU" sz="1800" dirty="0" smtClean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800" dirty="0" smtClean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225" dirty="0">
                <a:latin typeface="Times New Roman" panose="02020603050405020304" pitchFamily="18" charset="0"/>
                <a:ea typeface="Calibri" panose="020F0502020204030204" pitchFamily="34" charset="0"/>
              </a:rPr>
              <a:t>Программные задачи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совершенствовать умение различать высокие и низкие звуки в пределах октавы; закреплять умение слушать музыкальное произведение до конца, пересказывать содержание песни. </a:t>
            </a: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результаты: </a:t>
            </a:r>
            <a:r>
              <a:rPr lang="ru-RU" sz="24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составляет 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 о том, как музыка выражает чувства, настроения, переживания; выражает положительные эмоции, исполняя аккомпанемент к песне, пересказывает содержание песни</a:t>
            </a:r>
            <a:r>
              <a:rPr lang="ru-RU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050389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0AF0C9-66D0-4C0A-A153-C173479B0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350" marR="1905" indent="-6350">
              <a:lnSpc>
                <a:spcPct val="150000"/>
              </a:lnSpc>
              <a:spcAft>
                <a:spcPts val="7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музыкальное сопровождение;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мультимедийное сопровождение - презентация; детские музыкальные инструменты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Предварительная работа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слушание  высоких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низких звуков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пределах октавы; слушание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музыкального произведения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 конца,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пересказывание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содержание песни.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8098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0f0a5ae84e57b8d24561c40fc448c9a0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99361" y="2133600"/>
            <a:ext cx="2125266" cy="37782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занятия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входят в зал под маршевую музыку.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565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849086"/>
            <a:ext cx="8911687" cy="105591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Вспоминают пляски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«Ай туки-туки-туки». Садятся на стулья.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-a4216b2f540e90dd3ab6493e39d6d663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14447" y="2234861"/>
            <a:ext cx="4313237" cy="2426196"/>
          </a:xfrm>
        </p:spPr>
      </p:pic>
      <p:pic>
        <p:nvPicPr>
          <p:cNvPr id="6" name="Содержимое 5" descr="IMG-4dbe02cd2c9b30f572a5597d3e331189-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684469" y="1759903"/>
            <a:ext cx="2008172" cy="37782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 исполняет мелодию песни «Цыплята», дети угадывают. Затем происходит разучивание второго куплета.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1353ccdf7c239af02181dd3b00abfa6a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88468" y="2133600"/>
            <a:ext cx="6716889" cy="37782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136468"/>
            <a:ext cx="8911687" cy="114953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Проводятся музыкально-дидактические игры «Курочки и цыплята», «Два петушка».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-3d6e352dbe39ccc79ac6536adc37f649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89213" y="2809627"/>
            <a:ext cx="4313237" cy="2426196"/>
          </a:xfrm>
        </p:spPr>
      </p:pic>
      <p:pic>
        <p:nvPicPr>
          <p:cNvPr id="6" name="Содержимое 5" descr="IMG-4f98c5fa0b3aef04c72edae2802247c2-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191375" y="2801690"/>
            <a:ext cx="4313238" cy="24261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 исполняет песню «Петушок» (музыка В. Витлина, слова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Пассовой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Дети рассказывают о настроении в музыке, ее характере, о чем поется в песне, подпевают заключительную строку: «Ку-ка-ре-ку».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96403fec19af8adc1ca7e3a030da542e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9646" y="2416175"/>
            <a:ext cx="6214533" cy="34956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 предлагает выбрать из музыкальных игрушек и детских музыкальных инструментов те, которыми можно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проаккомпанировать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данную песню. Дети выбирают «тихие» инструменты, для того чтобы передать грустный характер пьесы.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fb82c182df17ec3be834743b893cbf76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7502" y="2481263"/>
            <a:ext cx="6098821" cy="343058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</TotalTime>
  <Words>168</Words>
  <Application>Microsoft Office PowerPoint</Application>
  <PresentationFormat>Произвольный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Презентация  НОД по художественному развитию во 2 младшей группе Тема: «Курочки и петушки резвятся» </vt:lpstr>
      <vt:lpstr>Виды детской деятельности: игровая, музыкально-художественная, коммуникативная.   Программные задачи: совершенствовать умение различать высокие и низкие звуки в пределах октавы; закреплять умение слушать музыкальное произведение до конца, пересказывать содержание песни.     Планируемые результаты:  составляет рассказ о том, как музыка выражает чувства, настроения, переживания; выражает положительные эмоции, исполняя аккомпанемент к песне, пересказывает содержание песни.   </vt:lpstr>
      <vt:lpstr>Оборудование: музыкальное сопровождение; мультимедийное сопровождение - презентация; детские музыкальные инструменты.  Предварительная работа: слушание  высоких и низких звуков в пределах октавы; слушание музыкального произведения до конца, пересказывание содержание песни. </vt:lpstr>
      <vt:lpstr>Ход занятия Дети входят в зал под маршевую музыку.  </vt:lpstr>
      <vt:lpstr>Вспоминают пляски «Чок да чок», «Ай туки-туки-туки». Садятся на стулья.</vt:lpstr>
      <vt:lpstr>Музыкальный руководитель исполняет мелодию песни «Цыплята», дети угадывают. Затем происходит разучивание второго куплета.</vt:lpstr>
      <vt:lpstr>Проводятся музыкально-дидактические игры «Курочки и цыплята», «Два петушка».</vt:lpstr>
      <vt:lpstr>Музыкальный руководитель исполняет песню «Петушок» (музыка В. Витлина, слова А. Пассовой). Дети рассказывают о настроении в музыке, ее характере, о чем поется в песне, подпевают заключительную строку: «Ку-ка-ре-ку».</vt:lpstr>
      <vt:lpstr>Музыкальный руководитель предлагает выбрать из музыкальных игрушек и детских музыкальных инструментов те, которыми можно проаккомпанировать данную песню. Дети выбирают «тихие» инструменты, для того чтобы передать грустный характер пьесы.</vt:lpstr>
      <vt:lpstr>Проводится игра «Курочки и петушок».</vt:lpstr>
      <vt:lpstr>Дети прощаются с музыкальным руководителем и уходят из зала.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НОД по эстетическому развитию в старшей   группе Тема: «Клоуны»</dc:title>
  <dc:creator>Fidelman Andrei</dc:creator>
  <cp:lastModifiedBy>Natal'ya</cp:lastModifiedBy>
  <cp:revision>30</cp:revision>
  <dcterms:created xsi:type="dcterms:W3CDTF">2017-08-29T19:35:23Z</dcterms:created>
  <dcterms:modified xsi:type="dcterms:W3CDTF">2018-03-29T16:15:31Z</dcterms:modified>
</cp:coreProperties>
</file>