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76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07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7308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94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9895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19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91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1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44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3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1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95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42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444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1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BC85-67DC-4EAC-B126-4783C23F137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E191BE8-9A02-49C6-9244-8F53D6548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опыта работы «Нетрадиционная техника рисования сухой кистью методом тычка» у детей дошкольного возраста.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Карбелашвили</a:t>
            </a:r>
            <a:r>
              <a:rPr lang="ru-RU" dirty="0" smtClean="0"/>
              <a:t> О.З.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86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73695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рисунка с помощью сухой кисти по произведениям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Е.Чарушина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пробудить у детей эмоциональную отзывчивость к окружающему миру, к событиям нашей жизни, к прочитанным произведениям; учить рисовать мазки и тычки сухой кистью; развивать мелкую моторику рук, умение работать с гуашью; развивать творческие способности, воображение, фантазию; воспитывать усидчивость, терпение, аккуратность в работе.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515213"/>
            <a:ext cx="6350703" cy="4206310"/>
          </a:xfrm>
        </p:spPr>
      </p:pic>
    </p:spTree>
    <p:extLst>
      <p:ext uri="{BB962C8B-B14F-4D97-AF65-F5344CB8AC3E}">
        <p14:creationId xmlns:p14="http://schemas.microsoft.com/office/powerpoint/2010/main" val="400374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жесткая кисть, тонкая кисть (для прорисовки деталей), гуашь, бумага, вода, салфетки.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7785" y="2649190"/>
            <a:ext cx="4506678" cy="3345846"/>
          </a:xfrm>
        </p:spPr>
      </p:pic>
    </p:spTree>
    <p:extLst>
      <p:ext uri="{BB962C8B-B14F-4D97-AF65-F5344CB8AC3E}">
        <p14:creationId xmlns:p14="http://schemas.microsoft.com/office/powerpoint/2010/main" val="2353748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33040"/>
            <a:ext cx="8911687" cy="216003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занятия воспитатель загадывает загадки про кошечку и собачку. Дети отгадывают, а воспитатель открывает коробку с секретом, в которой находятся отгадки – кошечка и собачка. Воспитатель показывает детям отгадки,  они рассматривают  игрушки животных, трогают их, гладят. Дети описывают внешний вид собачки: длину шерсти, окрас. Затем вместе с детьми вспоминают прочитанные ранее рассказы про Томку. Вместе вспоминают повадки Томки, интересные эпизоды из жизни щенка.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объясняет новый прием рисования животного с помощью сухой кисти.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3" y="2693158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426774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366" y="596815"/>
            <a:ext cx="8911687" cy="128089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занятии карандаш не используется, контур животного рисуют мазками сухой кистью, а затем заполняют силуэт. Тонкой кистью прорисовывают детали: глаза, усы, нос.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84369" y="2474016"/>
            <a:ext cx="4770480" cy="3577859"/>
          </a:xfrm>
        </p:spPr>
      </p:pic>
    </p:spTree>
    <p:extLst>
      <p:ext uri="{BB962C8B-B14F-4D97-AF65-F5344CB8AC3E}">
        <p14:creationId xmlns:p14="http://schemas.microsoft.com/office/powerpoint/2010/main" val="4191858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335" y="624109"/>
            <a:ext cx="9580278" cy="360669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минуте проведена физкультминутка. Дети стоят возле столов, вместе с воспитателем проговаривают текст и выполняют движения.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Десять, девять  (два хлопка в ладони)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Восемь, семь     (два хлопка  по коленям)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Шесть, пять       (два хлопка в ладони)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Четыре, три       ( два хлопка по коленям)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Два, один           ( два хлопка в ладони)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мячик мы играть хотим ( прыжки на двух ногах)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вы не отставайте (ходьба на месте)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Мячик быстро догоняйте. (бег на месте, в конце присесть).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44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8901" y="514928"/>
            <a:ext cx="8911687" cy="1518588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дорисовывают предмет – щенка. Потом заполнили фон масляной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пастелью или гуашью по желанию.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работы дети рассмотрели все рисунки, назвали эпизод из рассказа Е.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Про Томку», уточнили прием с помощью которого они сегодня рисовали.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проведена игра «Скажи какой?» Дети называли слова признаки какой Томка.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Объект 1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12" y="2802341"/>
            <a:ext cx="5127844" cy="3778250"/>
          </a:xfrm>
        </p:spPr>
      </p:pic>
    </p:spTree>
    <p:extLst>
      <p:ext uri="{BB962C8B-B14F-4D97-AF65-F5344CB8AC3E}">
        <p14:creationId xmlns:p14="http://schemas.microsoft.com/office/powerpoint/2010/main" val="354568160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121</TotalTime>
  <Words>196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Презентация опыта работы «Нетрадиционная техника рисования сухой кистью методом тычка» у детей дошкольного возраста.</vt:lpstr>
      <vt:lpstr>Цель: Создание рисунка с помощью сухой кисти по произведениям Е.Чарушина  Задачи:  пробудить у детей эмоциональную отзывчивость к окружающему миру, к событиям нашей жизни, к прочитанным произведениям; учить рисовать мазки и тычки сухой кистью; развивать мелкую моторику рук, умение работать с гуашью; развивать творческие способности, воображение, фантазию; воспитывать усидчивость, терпение, аккуратность в работе. </vt:lpstr>
      <vt:lpstr>Материал: жесткая кисть, тонкая кисть (для прорисовки деталей), гуашь, бумага, вода, салфетки.</vt:lpstr>
      <vt:lpstr>В начале занятия воспитатель загадывает загадки про кошечку и собачку. Дети отгадывают, а воспитатель открывает коробку с секретом, в которой находятся отгадки – кошечка и собачка. Воспитатель показывает детям отгадки,  они рассматривают  игрушки животных, трогают их, гладят. Дети описывают внешний вид собачки: длину шерсти, окрас. Затем вместе с детьми вспоминают прочитанные ранее рассказы про Томку. Вместе вспоминают повадки Томки, интересные эпизоды из жизни щенка.  Воспитатель объясняет новый прием рисования животного с помощью сухой кисти.</vt:lpstr>
      <vt:lpstr>На данном занятии карандаш не используется, контур животного рисуют мазками сухой кистью, а затем заполняют силуэт. Тонкой кистью прорисовывают детали: глаза, усы, нос.  </vt:lpstr>
      <vt:lpstr>На 15 минуте проведена физкультминутка. Дети стоят возле столов, вместе с воспитателем проговаривают текст и выполняют движения.  Десять, девять  (два хлопка в ладони) Восемь, семь     (два хлопка  по коленям) Шесть, пять       (два хлопка в ладони) Четыре, три       ( два хлопка по коленям) Два, один           ( два хлопка в ладони)  В мячик мы играть хотим ( прыжки на двух ногах) Только вы не отставайте (ходьба на месте) Мячик быстро догоняйте. (бег на месте, в конце присесть). </vt:lpstr>
      <vt:lpstr>Дети дорисовывают предмет – щенка. Потом заполнили фон масляной пастелью или гуашью по желанию. По окончании работы дети рассмотрели все рисунки, назвали эпизод из рассказа Е. Чарушина « Про Томку», уточнили прием с помощью которого они сегодня рисовали. Была проведена игра «Скажи какой?» Дети называли слова признаки какой Томка.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опыта работы «Нетрадиционная техника рисования сухой кистью, методом тычка» у детей дошкольного возраста.</dc:title>
  <dc:creator>Ольга</dc:creator>
  <cp:lastModifiedBy>Ольга</cp:lastModifiedBy>
  <cp:revision>17</cp:revision>
  <dcterms:created xsi:type="dcterms:W3CDTF">2015-12-11T13:21:35Z</dcterms:created>
  <dcterms:modified xsi:type="dcterms:W3CDTF">2018-03-29T18:05:44Z</dcterms:modified>
</cp:coreProperties>
</file>