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57" r:id="rId4"/>
    <p:sldId id="259" r:id="rId5"/>
    <p:sldId id="272" r:id="rId6"/>
    <p:sldId id="258" r:id="rId7"/>
    <p:sldId id="261" r:id="rId8"/>
    <p:sldId id="262" r:id="rId9"/>
    <p:sldId id="265" r:id="rId10"/>
    <p:sldId id="264" r:id="rId11"/>
    <p:sldId id="270" r:id="rId12"/>
    <p:sldId id="266" r:id="rId13"/>
    <p:sldId id="263" r:id="rId14"/>
    <p:sldId id="268" r:id="rId15"/>
    <p:sldId id="269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69" autoAdjust="0"/>
  </p:normalViewPr>
  <p:slideViewPr>
    <p:cSldViewPr showGuides="1">
      <p:cViewPr>
        <p:scale>
          <a:sx n="100" d="100"/>
          <a:sy n="100" d="100"/>
        </p:scale>
        <p:origin x="-109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ADE13-D06C-4258-9590-2525B904446E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815793-93FF-4ABD-968F-55866375CF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227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17E7B-E889-4FB1-800B-D6F1A2E4B1BD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12C2A-51E6-4188-BB48-10358571619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102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916A70-7C62-42D6-A168-EC3E2FD851D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5CB65-BCDC-496F-A505-F4C00050D95F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922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7CFFC-3E30-4627-A039-FCBA7ACC4C53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661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051C-43D4-44A8-9C2B-2F6F78BE013B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517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tific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</p:spPr>
        <p:txBody>
          <a:bodyPr wrap="square" lIns="91440" tIns="45720" rIns="91440" bIns="45720" anchor="t" anchorCtr="0">
            <a:normAutofit/>
          </a:bodyPr>
          <a:lstStyle>
            <a:lvl1pPr>
              <a:defRPr sz="16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</p:spPr>
        <p:txBody>
          <a:bodyPr wrap="square" lIns="91440" tIns="45720" rIns="91440" bIns="45720" anchor="t" anchorCtr="0">
            <a:noAutofit/>
          </a:bodyPr>
          <a:lstStyle>
            <a:lvl1pPr marL="0" indent="0" algn="ctr">
              <a:buNone/>
              <a:defRPr sz="480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533400" y="2209800"/>
            <a:ext cx="8077200" cy="3077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buNone/>
              <a:defRPr sz="1200">
                <a:solidFill>
                  <a:schemeClr val="tx2"/>
                </a:solidFill>
              </a:defRPr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EE6641F-93CA-4CC2-AEF2-1519BBA928F4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Signature of Teacher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7169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76A401-EA81-445C-B405-C3050FC46E05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97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8A767-0DF6-42DA-8918-E8EFC697046F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0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49FAA-3D68-4150-923B-83A81CE2790C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1907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07B26-B564-47DD-A0FC-9CA78EB263D3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8180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394BCA-93B5-4FAB-A36D-379AB202D8FC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9509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F8983-E076-447D-B141-04242FAD668D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5826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710AC-13BB-4A80-BE24-A15352D4D420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884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44EF9-9927-4698-B3D3-3A4FBCEFCF4B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641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D35C89-9A37-449A-B21E-227F9C7BFDC3}" type="datetime4">
              <a:rPr lang="ru-RU" smtClean="0"/>
              <a:t>29 марта 2018 г.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Signature of Teacher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0CFE0-9503-4B07-A693-4DCD63678E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740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3.jpeg"/><Relationship Id="rId7" Type="http://schemas.microsoft.com/office/2007/relationships/hdphoto" Target="../media/hdphoto2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eg"/><Relationship Id="rId11" Type="http://schemas.microsoft.com/office/2007/relationships/hdphoto" Target="../media/hdphoto4.wdp"/><Relationship Id="rId5" Type="http://schemas.microsoft.com/office/2007/relationships/hdphoto" Target="../media/hdphoto1.wdp"/><Relationship Id="rId10" Type="http://schemas.openxmlformats.org/officeDocument/2006/relationships/image" Target="../media/image49.jpeg"/><Relationship Id="rId4" Type="http://schemas.openxmlformats.org/officeDocument/2006/relationships/image" Target="../media/image46.jpeg"/><Relationship Id="rId9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jpeg"/><Relationship Id="rId3" Type="http://schemas.openxmlformats.org/officeDocument/2006/relationships/image" Target="../media/image54.jpeg"/><Relationship Id="rId7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0.jpg"/><Relationship Id="rId4" Type="http://schemas.openxmlformats.org/officeDocument/2006/relationships/image" Target="../media/image55.jpeg"/><Relationship Id="rId9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13" Type="http://schemas.microsoft.com/office/2007/relationships/hdphoto" Target="../media/hdphoto9.wdp"/><Relationship Id="rId18" Type="http://schemas.openxmlformats.org/officeDocument/2006/relationships/image" Target="../media/image71.png"/><Relationship Id="rId3" Type="http://schemas.openxmlformats.org/officeDocument/2006/relationships/image" Target="../media/image3.jpeg"/><Relationship Id="rId21" Type="http://schemas.microsoft.com/office/2007/relationships/hdphoto" Target="../media/hdphoto13.wdp"/><Relationship Id="rId7" Type="http://schemas.microsoft.com/office/2007/relationships/hdphoto" Target="../media/hdphoto6.wdp"/><Relationship Id="rId12" Type="http://schemas.openxmlformats.org/officeDocument/2006/relationships/image" Target="../media/image68.jpeg"/><Relationship Id="rId17" Type="http://schemas.microsoft.com/office/2007/relationships/hdphoto" Target="../media/hdphoto11.wdp"/><Relationship Id="rId2" Type="http://schemas.openxmlformats.org/officeDocument/2006/relationships/notesSlide" Target="../notesSlides/notesSlide13.xml"/><Relationship Id="rId16" Type="http://schemas.openxmlformats.org/officeDocument/2006/relationships/image" Target="../media/image70.jpeg"/><Relationship Id="rId20" Type="http://schemas.openxmlformats.org/officeDocument/2006/relationships/image" Target="../media/image7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5.jpeg"/><Relationship Id="rId11" Type="http://schemas.microsoft.com/office/2007/relationships/hdphoto" Target="../media/hdphoto8.wdp"/><Relationship Id="rId5" Type="http://schemas.microsoft.com/office/2007/relationships/hdphoto" Target="../media/hdphoto5.wdp"/><Relationship Id="rId15" Type="http://schemas.microsoft.com/office/2007/relationships/hdphoto" Target="../media/hdphoto10.wdp"/><Relationship Id="rId10" Type="http://schemas.openxmlformats.org/officeDocument/2006/relationships/image" Target="../media/image67.jpeg"/><Relationship Id="rId19" Type="http://schemas.microsoft.com/office/2007/relationships/hdphoto" Target="../media/hdphoto12.wdp"/><Relationship Id="rId4" Type="http://schemas.openxmlformats.org/officeDocument/2006/relationships/image" Target="../media/image64.jpeg"/><Relationship Id="rId9" Type="http://schemas.microsoft.com/office/2007/relationships/hdphoto" Target="../media/hdphoto7.wdp"/><Relationship Id="rId14" Type="http://schemas.openxmlformats.org/officeDocument/2006/relationships/image" Target="../media/image6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jpe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3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2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13" Type="http://schemas.openxmlformats.org/officeDocument/2006/relationships/image" Target="../media/image27.png"/><Relationship Id="rId3" Type="http://schemas.openxmlformats.org/officeDocument/2006/relationships/image" Target="../media/image18.jpe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4" Type="http://schemas.openxmlformats.org/officeDocument/2006/relationships/image" Target="../media/image3.jpeg"/><Relationship Id="rId9" Type="http://schemas.openxmlformats.org/officeDocument/2006/relationships/image" Target="../media/image23.jpeg"/><Relationship Id="rId1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jpeg"/><Relationship Id="rId4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13" Type="http://schemas.openxmlformats.org/officeDocument/2006/relationships/image" Target="../media/image45.jpeg"/><Relationship Id="rId3" Type="http://schemas.openxmlformats.org/officeDocument/2006/relationships/image" Target="../media/image36.jpeg"/><Relationship Id="rId7" Type="http://schemas.openxmlformats.org/officeDocument/2006/relationships/image" Target="../media/image3.jpeg"/><Relationship Id="rId12" Type="http://schemas.openxmlformats.org/officeDocument/2006/relationships/image" Target="../media/image4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9.jpeg"/><Relationship Id="rId11" Type="http://schemas.openxmlformats.org/officeDocument/2006/relationships/image" Target="../media/image43.jpeg"/><Relationship Id="rId5" Type="http://schemas.openxmlformats.org/officeDocument/2006/relationships/image" Target="../media/image38.jpeg"/><Relationship Id="rId10" Type="http://schemas.openxmlformats.org/officeDocument/2006/relationships/image" Target="../media/image42.jpeg"/><Relationship Id="rId4" Type="http://schemas.openxmlformats.org/officeDocument/2006/relationships/image" Target="../media/image37.jpeg"/><Relationship Id="rId9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8"/>
          <p:cNvSpPr>
            <a:spLocks noGrp="1"/>
          </p:cNvSpPr>
          <p:nvPr>
            <p:ph type="ftr" sz="quarter" idx="4294967295"/>
          </p:nvPr>
        </p:nvSpPr>
        <p:spPr>
          <a:xfrm>
            <a:off x="4960404" y="5229200"/>
            <a:ext cx="3543672" cy="8691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47500" lnSpcReduction="20000"/>
          </a:bodyPr>
          <a:lstStyle/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Воробьева Марина Анатольевна</a:t>
            </a:r>
          </a:p>
          <a:p>
            <a:pPr algn="ctr"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воспитатель ГБДОУ № 122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1700808"/>
            <a:ext cx="3024336" cy="247239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340768"/>
            <a:ext cx="2911329" cy="3333472"/>
          </a:xfrm>
          <a:prstGeom prst="rect">
            <a:avLst/>
          </a:prstGeom>
        </p:spPr>
      </p:pic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3728" y="2979850"/>
            <a:ext cx="4752528" cy="1694390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Проект </a:t>
            </a:r>
            <a:endParaRPr lang="ru-RU" sz="48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4800" dirty="0">
                <a:solidFill>
                  <a:schemeClr val="accent1">
                    <a:lumMod val="75000"/>
                  </a:schemeClr>
                </a:solidFill>
              </a:rPr>
              <a:t>Птицы»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1204" y="327662"/>
            <a:ext cx="748883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tx2"/>
                </a:solidFill>
              </a:rPr>
              <a:t>Государственное бюджетное дошкольное образовательное </a:t>
            </a:r>
            <a:r>
              <a:rPr lang="ru-RU" sz="1400" dirty="0" smtClean="0">
                <a:solidFill>
                  <a:schemeClr val="tx2"/>
                </a:solidFill>
              </a:rPr>
              <a:t>учреждение детский </a:t>
            </a:r>
            <a:r>
              <a:rPr lang="ru-RU" sz="1400" dirty="0">
                <a:solidFill>
                  <a:schemeClr val="tx2"/>
                </a:solidFill>
              </a:rPr>
              <a:t>сад № </a:t>
            </a:r>
            <a:r>
              <a:rPr lang="ru-RU" sz="1400" dirty="0" smtClean="0">
                <a:solidFill>
                  <a:schemeClr val="tx2"/>
                </a:solidFill>
              </a:rPr>
              <a:t>122 общеразвивающего </a:t>
            </a:r>
            <a:r>
              <a:rPr lang="ru-RU" sz="1400" dirty="0">
                <a:solidFill>
                  <a:schemeClr val="tx2"/>
                </a:solidFill>
              </a:rPr>
              <a:t>вида с приоритетным </a:t>
            </a:r>
            <a:r>
              <a:rPr lang="ru-RU" sz="1400" dirty="0" smtClean="0">
                <a:solidFill>
                  <a:schemeClr val="tx2"/>
                </a:solidFill>
              </a:rPr>
              <a:t>осуществлением деятельности </a:t>
            </a:r>
            <a:r>
              <a:rPr lang="ru-RU" sz="1400" dirty="0">
                <a:solidFill>
                  <a:schemeClr val="tx2"/>
                </a:solidFill>
              </a:rPr>
              <a:t>по художественно-эстетическому развитию детей </a:t>
            </a:r>
            <a:r>
              <a:rPr lang="ru-RU" sz="1400" dirty="0" smtClean="0">
                <a:solidFill>
                  <a:schemeClr val="tx2"/>
                </a:solidFill>
              </a:rPr>
              <a:t> Невского </a:t>
            </a:r>
            <a:r>
              <a:rPr lang="ru-RU" sz="1400" dirty="0">
                <a:solidFill>
                  <a:schemeClr val="tx2"/>
                </a:solidFill>
              </a:rPr>
              <a:t>района Санкт-Петербурга</a:t>
            </a:r>
          </a:p>
        </p:txBody>
      </p:sp>
    </p:spTree>
    <p:extLst>
      <p:ext uri="{BB962C8B-B14F-4D97-AF65-F5344CB8AC3E}">
        <p14:creationId xmlns:p14="http://schemas.microsoft.com/office/powerpoint/2010/main" val="17341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Рисование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1196752"/>
            <a:ext cx="38884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196752"/>
            <a:ext cx="38884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4005064"/>
            <a:ext cx="38884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4005064"/>
            <a:ext cx="3888433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8628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Лепка и аппликация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92" y="1118680"/>
            <a:ext cx="4031938" cy="2687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0532" y="4005063"/>
            <a:ext cx="4031939" cy="2687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3585" y="1118680"/>
            <a:ext cx="4008886" cy="26725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92" y="4005063"/>
            <a:ext cx="4031938" cy="26879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6605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4509120"/>
            <a:ext cx="3744725" cy="2314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8" y="3887489"/>
            <a:ext cx="3312368" cy="28933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2210601"/>
            <a:ext cx="2279823" cy="1709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3716" y="1473497"/>
            <a:ext cx="2146400" cy="1517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Игры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5344" y="2640176"/>
            <a:ext cx="1810583" cy="12803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62848" y="4889755"/>
            <a:ext cx="1215577" cy="17449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4068253" y="1003030"/>
            <a:ext cx="50757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</a:rPr>
              <a:t>Дидактические и настольно-печатные игры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568" y="1003030"/>
            <a:ext cx="2267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>
              <a:defRPr b="1" i="1">
                <a:solidFill>
                  <a:schemeClr val="tx2"/>
                </a:solidFill>
              </a:defRPr>
            </a:lvl1pPr>
          </a:lstStyle>
          <a:p>
            <a:pPr algn="ctr"/>
            <a:r>
              <a:rPr lang="ru-RU" dirty="0"/>
              <a:t>Подвижные игры</a:t>
            </a: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470" y="1323016"/>
            <a:ext cx="3767564" cy="3229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44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20967">
            <a:off x="3059832" y="5207509"/>
            <a:ext cx="2121947" cy="16047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Прослушивание записи голосов птиц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868348" y="1268760"/>
            <a:ext cx="3880771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5825" y="1268760"/>
            <a:ext cx="3951515" cy="4286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67326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Где живут птицы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307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2629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980" y="3016589"/>
            <a:ext cx="2348014" cy="1852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3373" y="5034735"/>
            <a:ext cx="2370621" cy="157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7757" y="5034735"/>
            <a:ext cx="2526332" cy="157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92" y="3016589"/>
            <a:ext cx="2520280" cy="1852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92" y="5034735"/>
            <a:ext cx="2520280" cy="15757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5979" y="1078702"/>
            <a:ext cx="2348014" cy="174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992" y="1078702"/>
            <a:ext cx="2520280" cy="174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7757" y="3016588"/>
            <a:ext cx="2500623" cy="18520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20" cstate="email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57757" y="1078702"/>
            <a:ext cx="2526332" cy="174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8024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Работа с родителями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67919" y="1113650"/>
            <a:ext cx="3862334" cy="3087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1711" y="1127910"/>
            <a:ext cx="2304256" cy="54694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83757" y="3501008"/>
            <a:ext cx="3888432" cy="30749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08093" y="1484784"/>
            <a:ext cx="17281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solidFill>
                  <a:schemeClr val="tx2"/>
                </a:solidFill>
              </a:rPr>
              <a:t>Разработка и размещение на платформе </a:t>
            </a:r>
            <a:r>
              <a:rPr lang="en-US" sz="1200" dirty="0" smtClean="0">
                <a:solidFill>
                  <a:schemeClr val="tx2"/>
                </a:solidFill>
              </a:rPr>
              <a:t>LearningApps.org</a:t>
            </a:r>
            <a:r>
              <a:rPr lang="ru-RU" sz="1200" dirty="0" smtClean="0">
                <a:solidFill>
                  <a:schemeClr val="tx2"/>
                </a:solidFill>
              </a:rPr>
              <a:t> развивающих игр. Ссылка для родителей размещена в группе </a:t>
            </a:r>
            <a:r>
              <a:rPr lang="en-US" sz="1200" dirty="0" smtClean="0">
                <a:solidFill>
                  <a:schemeClr val="tx2"/>
                </a:solidFill>
              </a:rPr>
              <a:t>VK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163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Прочие мероприятия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1520" y="1149127"/>
            <a:ext cx="864096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Вашему вниманию были представлены лишь некоторые элементы проекта. Ниже перечислены дополнительные мероприятия: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оформление родительского уголка;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консультации для родителей;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изготовление альбома «птицы» (совместно с родителями);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просмотр фотографий «дети и птицы»;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изготовление раскрасок своими руками;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chemeClr val="tx2"/>
                </a:solidFill>
              </a:rPr>
              <a:t>прослушивание песен про птиц.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sz="2000" dirty="0" smtClean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2"/>
              </a:solidFill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4829175"/>
            <a:ext cx="3712443" cy="1578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11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О проекте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51520" y="1196752"/>
            <a:ext cx="8712968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Тип проекта</a:t>
            </a:r>
            <a:r>
              <a:rPr lang="ru-RU" sz="2000" dirty="0" smtClean="0">
                <a:solidFill>
                  <a:schemeClr val="tx2"/>
                </a:solidFill>
              </a:rPr>
              <a:t>: Информационно-творческий</a:t>
            </a: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Продолжительность</a:t>
            </a:r>
            <a:r>
              <a:rPr lang="ru-RU" sz="2000" dirty="0" smtClean="0">
                <a:solidFill>
                  <a:schemeClr val="tx2"/>
                </a:solidFill>
              </a:rPr>
              <a:t>: Долгосрочный, с 01.11.17 – 01.03.18</a:t>
            </a: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Участники</a:t>
            </a:r>
            <a:r>
              <a:rPr lang="ru-RU" sz="2000" dirty="0" smtClean="0">
                <a:solidFill>
                  <a:schemeClr val="tx2"/>
                </a:solidFill>
              </a:rPr>
              <a:t>: Педагоги, дети и родители второй младшей группы «Пчелки»</a:t>
            </a: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Цель проекта</a:t>
            </a:r>
            <a:r>
              <a:rPr lang="ru-RU" sz="2000" dirty="0" smtClean="0">
                <a:solidFill>
                  <a:schemeClr val="tx2"/>
                </a:solidFill>
              </a:rPr>
              <a:t>: Расширение и обогащение знаний детей о птицах</a:t>
            </a:r>
          </a:p>
          <a:p>
            <a:pPr>
              <a:spcBef>
                <a:spcPts val="600"/>
              </a:spcBef>
            </a:pPr>
            <a:endParaRPr lang="ru-RU" sz="20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r>
              <a:rPr lang="ru-RU" sz="2000" b="1" dirty="0" smtClean="0">
                <a:solidFill>
                  <a:schemeClr val="tx2"/>
                </a:solidFill>
              </a:rPr>
              <a:t>Задачи проекта</a:t>
            </a:r>
            <a:r>
              <a:rPr lang="ru-RU" sz="2000" dirty="0" smtClean="0">
                <a:solidFill>
                  <a:schemeClr val="tx2"/>
                </a:solidFill>
              </a:rPr>
              <a:t>: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Закрепить знание детей о птицах, о роли человека в жизни птиц.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Пополнить развивающую среду группы материалом и оборудованием по теме проекта.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Воспитывать делание помогать птицам в трудное для них время.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endParaRPr lang="ru-RU" sz="2000" dirty="0" smtClean="0">
              <a:solidFill>
                <a:schemeClr val="tx2"/>
              </a:solidFill>
            </a:endParaRPr>
          </a:p>
          <a:p>
            <a:r>
              <a:rPr lang="ru-RU" sz="2000" dirty="0" smtClean="0">
                <a:solidFill>
                  <a:schemeClr val="tx2"/>
                </a:solidFill>
              </a:rPr>
              <a:t>Предполагаемый результат: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Получение детьми новых знаний.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Воспитание любви к животным.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835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Этапы проекта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1196752"/>
            <a:ext cx="842493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>
              <a:buAutoNum type="romanUcPeriod"/>
            </a:pPr>
            <a:r>
              <a:rPr lang="ru-RU" sz="2000" b="1" dirty="0" smtClean="0">
                <a:solidFill>
                  <a:schemeClr val="tx2"/>
                </a:solidFill>
              </a:rPr>
              <a:t>Подготовительный этап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Определение уровня знаний детей о птицах.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Анкетирование родителей.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Определение темы проекта, задач, стратегий и механизмов.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Подбор необходимой литературы по данной теме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Оборудование</a:t>
            </a:r>
            <a:r>
              <a:rPr lang="ru-RU" sz="2000" dirty="0" smtClean="0">
                <a:solidFill>
                  <a:schemeClr val="tx2"/>
                </a:solidFill>
              </a:rPr>
              <a:t>: Ноутбук, </a:t>
            </a:r>
            <a:r>
              <a:rPr lang="en-US" sz="2000" dirty="0" smtClean="0">
                <a:solidFill>
                  <a:schemeClr val="tx2"/>
                </a:solidFill>
              </a:rPr>
              <a:t>CD</a:t>
            </a:r>
            <a:r>
              <a:rPr lang="ru-RU" sz="2000" dirty="0" smtClean="0">
                <a:solidFill>
                  <a:schemeClr val="tx2"/>
                </a:solidFill>
              </a:rPr>
              <a:t>диск, магнитола, свистульки, картинки с изображением птиц, макеты птиц</a:t>
            </a:r>
          </a:p>
          <a:p>
            <a:r>
              <a:rPr lang="ru-RU" sz="2000" b="1" dirty="0" smtClean="0">
                <a:solidFill>
                  <a:schemeClr val="tx2"/>
                </a:solidFill>
              </a:rPr>
              <a:t>Работа с родителями</a:t>
            </a:r>
            <a:r>
              <a:rPr lang="ru-RU" sz="2000" dirty="0" smtClean="0">
                <a:solidFill>
                  <a:schemeClr val="tx2"/>
                </a:solidFill>
              </a:rPr>
              <a:t>: дома - тест и игра на сопоставление, разработанные воспитателем.</a:t>
            </a:r>
            <a:endParaRPr lang="ru-RU" sz="2000" dirty="0">
              <a:solidFill>
                <a:schemeClr val="tx2"/>
              </a:solidFill>
            </a:endParaRPr>
          </a:p>
          <a:p>
            <a:endParaRPr lang="ru-RU" sz="2000" b="1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II</a:t>
            </a:r>
            <a:r>
              <a:rPr lang="ru-RU" sz="2000" b="1" dirty="0" smtClean="0">
                <a:solidFill>
                  <a:schemeClr val="tx2"/>
                </a:solidFill>
              </a:rPr>
              <a:t>. Основной этап.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Занятия в группе по еженедельному тематическому плану (по четвергам).</a:t>
            </a:r>
          </a:p>
          <a:p>
            <a:endParaRPr lang="ru-RU" sz="2000" dirty="0">
              <a:solidFill>
                <a:schemeClr val="tx2"/>
              </a:solidFill>
            </a:endParaRPr>
          </a:p>
          <a:p>
            <a:r>
              <a:rPr lang="en-US" sz="2000" b="1" dirty="0" smtClean="0">
                <a:solidFill>
                  <a:schemeClr val="tx2"/>
                </a:solidFill>
              </a:rPr>
              <a:t>III</a:t>
            </a:r>
            <a:r>
              <a:rPr lang="ru-RU" sz="2000" b="1" dirty="0" smtClean="0">
                <a:solidFill>
                  <a:schemeClr val="tx2"/>
                </a:solidFill>
              </a:rPr>
              <a:t>. Заключительный этап.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Презентация «Птицы»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000" dirty="0" smtClean="0">
                <a:solidFill>
                  <a:schemeClr val="tx2"/>
                </a:solidFill>
              </a:rPr>
              <a:t>Изготовление книги «птицы» (совместно с родителями)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99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5858" y="3967139"/>
            <a:ext cx="2224789" cy="22284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Знакомство с птицами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40352" y="1700105"/>
            <a:ext cx="1010200" cy="135363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820" y="1348221"/>
            <a:ext cx="1960918" cy="18064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09" y="1916832"/>
            <a:ext cx="1524003" cy="113690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048" y="3933056"/>
            <a:ext cx="2593810" cy="223250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4249374"/>
            <a:ext cx="1990266" cy="1990266"/>
          </a:xfrm>
          <a:prstGeom prst="rect">
            <a:avLst/>
          </a:prstGeom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508104" y="4779650"/>
            <a:ext cx="1493642" cy="138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2048" y="328498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tx2"/>
                </a:solidFill>
              </a:rPr>
              <a:t>Снегирь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68760" y="616153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Ворона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239361"/>
            <a:ext cx="3048000" cy="20574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11447" y="328498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Голубь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198294" y="328498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Сорока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92874" y="328498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Синица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059832" y="616153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Попугай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7168" y="616153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Воробей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220170" y="616153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Дятел</a:t>
            </a:r>
          </a:p>
        </p:txBody>
      </p:sp>
    </p:spTree>
    <p:extLst>
      <p:ext uri="{BB962C8B-B14F-4D97-AF65-F5344CB8AC3E}">
        <p14:creationId xmlns:p14="http://schemas.microsoft.com/office/powerpoint/2010/main" val="1950498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Рисунок 2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8182" y="625044"/>
            <a:ext cx="3252116" cy="420241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512" y="1165404"/>
            <a:ext cx="2664296" cy="276765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8680" y="4196516"/>
            <a:ext cx="2393602" cy="22035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Знакомство с птицами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12411" y="6372036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Сова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12411" y="3827184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Индюк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7051" y="4509120"/>
            <a:ext cx="2926060" cy="18645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509787" y="6372036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Лебедь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99892" y="4781695"/>
            <a:ext cx="1404156" cy="162140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491880" y="6372036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Утка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628931" y="1556792"/>
            <a:ext cx="2284180" cy="2270392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732240" y="3818703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Петух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259421" y="3449371"/>
            <a:ext cx="1617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ctr">
              <a:defRPr i="1">
                <a:solidFill>
                  <a:schemeClr val="tx2"/>
                </a:solidFill>
              </a:defRPr>
            </a:lvl1pPr>
          </a:lstStyle>
          <a:p>
            <a:r>
              <a:rPr lang="ru-RU" dirty="0"/>
              <a:t>Аист</a:t>
            </a:r>
          </a:p>
        </p:txBody>
      </p:sp>
    </p:spTree>
    <p:extLst>
      <p:ext uri="{BB962C8B-B14F-4D97-AF65-F5344CB8AC3E}">
        <p14:creationId xmlns:p14="http://schemas.microsoft.com/office/powerpoint/2010/main" val="1144416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806183" y="1983812"/>
            <a:ext cx="1540878" cy="155624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Зимующие и перелетные птицы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819936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80112" y="1124744"/>
            <a:ext cx="172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</a:rPr>
              <a:t>Перелетные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12217" y="1124744"/>
            <a:ext cx="1728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/>
                </a:solidFill>
              </a:rPr>
              <a:t>Зимующие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8878" y="1942046"/>
            <a:ext cx="953599" cy="1080028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64088" y="3142194"/>
            <a:ext cx="1833417" cy="2899657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2969" y="3165217"/>
            <a:ext cx="1022705" cy="100811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953944"/>
            <a:ext cx="1291846" cy="1626482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504" y="3356064"/>
            <a:ext cx="1221368" cy="1597880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1758" y="3540058"/>
            <a:ext cx="1482958" cy="1023241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9078" y="1643426"/>
            <a:ext cx="1743657" cy="1316732"/>
          </a:xfrm>
          <a:prstGeom prst="rect">
            <a:avLst/>
          </a:prstGeom>
        </p:spPr>
      </p:pic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488579" y="4437112"/>
            <a:ext cx="922029" cy="85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892" y="5130711"/>
            <a:ext cx="1109460" cy="102207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5580112" y="1780079"/>
            <a:ext cx="2194210" cy="1403962"/>
          </a:xfrm>
          <a:prstGeom prst="rect">
            <a:avLst/>
          </a:prstGeom>
        </p:spPr>
      </p:pic>
      <p:pic>
        <p:nvPicPr>
          <p:cNvPr id="39" name="Рисунок 38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026" y="4794928"/>
            <a:ext cx="2048924" cy="1305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172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9512" y="188640"/>
            <a:ext cx="6840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Изготовление кормушки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52" y="1229410"/>
            <a:ext cx="4657725" cy="2276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2761" y="3860015"/>
            <a:ext cx="2694341" cy="22741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5566" y="3860015"/>
            <a:ext cx="2071388" cy="2274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4886" y="3885188"/>
            <a:ext cx="1842212" cy="2249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473545" y="1229410"/>
            <a:ext cx="31683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Делаем кормушки вместе с детьми из подручных материалов. 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Все что нужно: коробки из под сока или пластиковые бутылки, веревка, ножницы, проволока.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765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3967" y="3127955"/>
            <a:ext cx="4404603" cy="337392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707" y="1330326"/>
            <a:ext cx="4346309" cy="28957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784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600"/>
              </a:lnSpc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Наблюдение за птицами во время прогулки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24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4267">
            <a:off x="5047399" y="3927975"/>
            <a:ext cx="2437800" cy="2507299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1073" y="3524671"/>
            <a:ext cx="2383029" cy="3168571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756" y="1052736"/>
            <a:ext cx="2741566" cy="2364601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440089">
            <a:off x="2294854" y="1109050"/>
            <a:ext cx="2195466" cy="2889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79512" y="188640"/>
            <a:ext cx="6840760" cy="716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Чтение литературы о птицах и заучивание стихотворений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07504" y="6741368"/>
            <a:ext cx="89289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07504" y="980728"/>
            <a:ext cx="792149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029002" y="53335"/>
            <a:ext cx="1037380" cy="114341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40292">
            <a:off x="6399632" y="1383697"/>
            <a:ext cx="2424967" cy="287601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870504">
            <a:off x="21487" y="3997237"/>
            <a:ext cx="2084486" cy="2425910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36918">
            <a:off x="41563" y="1172978"/>
            <a:ext cx="2610123" cy="22544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98207">
            <a:off x="3759723" y="2834089"/>
            <a:ext cx="2072640" cy="2639568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35760">
            <a:off x="1374980" y="2227443"/>
            <a:ext cx="2373327" cy="3087462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36687">
            <a:off x="6452156" y="4090018"/>
            <a:ext cx="2046608" cy="2657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16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389</Words>
  <Application>Microsoft Office PowerPoint</Application>
  <PresentationFormat>Экран (4:3)</PresentationFormat>
  <Paragraphs>92</Paragraphs>
  <Slides>16</Slides>
  <Notes>15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Igor</dc:creator>
  <cp:lastModifiedBy>Igor</cp:lastModifiedBy>
  <cp:revision>51</cp:revision>
  <dcterms:created xsi:type="dcterms:W3CDTF">2018-03-04T12:12:53Z</dcterms:created>
  <dcterms:modified xsi:type="dcterms:W3CDTF">2018-03-29T06:56:45Z</dcterms:modified>
</cp:coreProperties>
</file>