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3" r:id="rId2"/>
    <p:sldId id="259" r:id="rId3"/>
    <p:sldId id="256" r:id="rId4"/>
    <p:sldId id="258" r:id="rId5"/>
    <p:sldId id="274" r:id="rId6"/>
    <p:sldId id="260" r:id="rId7"/>
    <p:sldId id="265" r:id="rId8"/>
    <p:sldId id="268" r:id="rId9"/>
    <p:sldId id="261" r:id="rId10"/>
    <p:sldId id="271" r:id="rId11"/>
    <p:sldId id="270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35276" autoAdjust="0"/>
    <p:restoredTop sz="94660"/>
  </p:normalViewPr>
  <p:slideViewPr>
    <p:cSldViewPr>
      <p:cViewPr varScale="1">
        <p:scale>
          <a:sx n="39" d="100"/>
          <a:sy n="39" d="100"/>
        </p:scale>
        <p:origin x="-108" y="-6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30.01.2018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10" Type="http://schemas.openxmlformats.org/officeDocument/2006/relationships/image" Target="../media/image10.jpeg"/><Relationship Id="rId4" Type="http://schemas.openxmlformats.org/officeDocument/2006/relationships/image" Target="../media/image4.jpeg"/><Relationship Id="rId9" Type="http://schemas.openxmlformats.org/officeDocument/2006/relationships/image" Target="../media/image9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10" Type="http://schemas.openxmlformats.org/officeDocument/2006/relationships/image" Target="../media/image10.jpeg"/><Relationship Id="rId4" Type="http://schemas.openxmlformats.org/officeDocument/2006/relationships/image" Target="../media/image4.jpeg"/><Relationship Id="rId9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wmf"/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7950" y="1412875"/>
            <a:ext cx="8856663" cy="5256213"/>
          </a:xfrm>
        </p:spPr>
        <p:txBody>
          <a:bodyPr/>
          <a:lstStyle/>
          <a:p>
            <a:pPr algn="ctr">
              <a:buNone/>
            </a:pPr>
            <a:r>
              <a:rPr lang="ru-RU" sz="4400" b="1" dirty="0" smtClean="0"/>
              <a:t>Тема</a:t>
            </a:r>
            <a:r>
              <a:rPr lang="ru-RU" sz="4400" b="1" dirty="0" smtClean="0"/>
              <a:t>: </a:t>
            </a:r>
            <a:r>
              <a:rPr lang="ru-RU" sz="4400" b="1" dirty="0" smtClean="0">
                <a:solidFill>
                  <a:srgbClr val="FF0000"/>
                </a:solidFill>
                <a:latin typeface="Bookman Old Style" pitchFamily="18" charset="0"/>
              </a:rPr>
              <a:t>Профессии людей города и села.</a:t>
            </a:r>
          </a:p>
          <a:p>
            <a:pPr algn="ctr" eaLnBrk="1" hangingPunct="1">
              <a:buFontTx/>
              <a:buNone/>
            </a:pPr>
            <a:endParaRPr lang="ru-RU" sz="4400" b="1" dirty="0" smtClean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9" name="Рисунок 3" descr="строитель(1).jpg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60032" y="0"/>
            <a:ext cx="1478757" cy="2121693"/>
          </a:xfrm>
          <a:prstGeom prst="rect">
            <a:avLst/>
          </a:prstGeom>
          <a:solidFill>
            <a:srgbClr val="000000">
              <a:alpha val="0"/>
            </a:srgbClr>
          </a:solidFill>
          <a:ln w="9525">
            <a:noFill/>
            <a:miter lim="800000"/>
            <a:headEnd/>
            <a:tailEnd/>
          </a:ln>
        </p:spPr>
      </p:pic>
      <p:pic>
        <p:nvPicPr>
          <p:cNvPr id="24580" name="Рисунок 4" descr="милиционер(1).jpg"/>
          <p:cNvPicPr>
            <a:picLocks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35696" y="4672012"/>
            <a:ext cx="1285875" cy="2185988"/>
          </a:xfrm>
          <a:prstGeom prst="rect">
            <a:avLst/>
          </a:prstGeom>
          <a:solidFill>
            <a:srgbClr val="000000">
              <a:alpha val="0"/>
            </a:srgbClr>
          </a:solidFill>
          <a:ln w="9525">
            <a:noFill/>
            <a:miter lim="800000"/>
            <a:headEnd/>
            <a:tailEnd/>
          </a:ln>
        </p:spPr>
      </p:pic>
      <p:pic>
        <p:nvPicPr>
          <p:cNvPr id="24581" name="Рисунок 5" descr="парикмахер(1).jpg"/>
          <p:cNvPicPr>
            <a:picLocks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43808" y="0"/>
            <a:ext cx="1350169" cy="2057400"/>
          </a:xfrm>
          <a:prstGeom prst="rect">
            <a:avLst/>
          </a:prstGeom>
          <a:solidFill>
            <a:srgbClr val="000000">
              <a:alpha val="0"/>
            </a:srgbClr>
          </a:solidFill>
          <a:ln w="9525">
            <a:noFill/>
            <a:miter lim="800000"/>
            <a:headEnd/>
            <a:tailEnd/>
          </a:ln>
        </p:spPr>
      </p:pic>
      <p:pic>
        <p:nvPicPr>
          <p:cNvPr id="24582" name="Рисунок 6" descr="повар(1).jpg"/>
          <p:cNvPicPr>
            <a:picLocks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35732" y="3300413"/>
            <a:ext cx="1478756" cy="2185988"/>
          </a:xfrm>
          <a:prstGeom prst="rect">
            <a:avLst/>
          </a:prstGeom>
          <a:solidFill>
            <a:srgbClr val="000000">
              <a:alpha val="0"/>
            </a:srgbClr>
          </a:solidFill>
          <a:ln w="9525">
            <a:noFill/>
            <a:miter lim="800000"/>
            <a:headEnd/>
            <a:tailEnd/>
          </a:ln>
        </p:spPr>
      </p:pic>
      <p:pic>
        <p:nvPicPr>
          <p:cNvPr id="24583" name="Рисунок 7" descr="педиатр(1).jpg"/>
          <p:cNvPicPr>
            <a:picLocks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635896" y="4560570"/>
            <a:ext cx="1414463" cy="2297430"/>
          </a:xfrm>
          <a:prstGeom prst="rect">
            <a:avLst/>
          </a:prstGeom>
          <a:solidFill>
            <a:srgbClr val="000000">
              <a:alpha val="0"/>
            </a:srgbClr>
          </a:solidFill>
          <a:ln w="9525">
            <a:noFill/>
            <a:miter lim="800000"/>
            <a:headEnd/>
            <a:tailEnd/>
          </a:ln>
        </p:spPr>
      </p:pic>
      <p:pic>
        <p:nvPicPr>
          <p:cNvPr id="24584" name="Рисунок 8" descr="пожарный(1).jpg"/>
          <p:cNvPicPr>
            <a:picLocks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724128" y="4543425"/>
            <a:ext cx="1543050" cy="2314575"/>
          </a:xfrm>
          <a:prstGeom prst="rect">
            <a:avLst/>
          </a:prstGeom>
          <a:solidFill>
            <a:srgbClr val="000000">
              <a:alpha val="0"/>
            </a:srgbClr>
          </a:solidFill>
          <a:ln w="9525">
            <a:noFill/>
            <a:miter lim="800000"/>
            <a:headEnd/>
            <a:tailEnd/>
          </a:ln>
        </p:spPr>
      </p:pic>
      <p:pic>
        <p:nvPicPr>
          <p:cNvPr id="24585" name="Рисунок 9" descr="продавец(1).jpg"/>
          <p:cNvPicPr>
            <a:picLocks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64319" y="407195"/>
            <a:ext cx="1414463" cy="2190273"/>
          </a:xfrm>
          <a:prstGeom prst="rect">
            <a:avLst/>
          </a:prstGeom>
          <a:solidFill>
            <a:srgbClr val="000000">
              <a:alpha val="0"/>
            </a:srgbClr>
          </a:solidFill>
          <a:ln w="9525">
            <a:noFill/>
            <a:miter lim="800000"/>
            <a:headEnd/>
            <a:tailEnd/>
          </a:ln>
        </p:spPr>
      </p:pic>
      <p:pic>
        <p:nvPicPr>
          <p:cNvPr id="24586" name="Рисунок 10" descr="тракторист(1).jpg"/>
          <p:cNvPicPr>
            <a:picLocks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7465219" y="3429000"/>
            <a:ext cx="1368743" cy="2185988"/>
          </a:xfrm>
          <a:prstGeom prst="rect">
            <a:avLst/>
          </a:prstGeom>
          <a:solidFill>
            <a:srgbClr val="000000">
              <a:alpha val="0"/>
            </a:srgbClr>
          </a:solidFill>
          <a:ln w="9525">
            <a:noFill/>
            <a:miter lim="800000"/>
            <a:headEnd/>
            <a:tailEnd/>
          </a:ln>
        </p:spPr>
      </p:pic>
      <p:pic>
        <p:nvPicPr>
          <p:cNvPr id="24587" name="Рисунок 11" descr="сканирование0002.jpg"/>
          <p:cNvPicPr>
            <a:picLocks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7236296" y="0"/>
            <a:ext cx="1410177" cy="2173129"/>
          </a:xfrm>
          <a:prstGeom prst="rect">
            <a:avLst/>
          </a:prstGeom>
          <a:solidFill>
            <a:srgbClr val="000000">
              <a:alpha val="0"/>
            </a:srgbClr>
          </a:solidFill>
          <a:ln w="9525">
            <a:noFill/>
            <a:miter lim="800000"/>
            <a:headEnd/>
            <a:tailEnd/>
          </a:ln>
        </p:spPr>
      </p:pic>
      <p:sp>
        <p:nvSpPr>
          <p:cNvPr id="12" name="Rectangle 1"/>
          <p:cNvSpPr>
            <a:spLocks noChangeArrowheads="1"/>
          </p:cNvSpPr>
          <p:nvPr/>
        </p:nvSpPr>
        <p:spPr bwMode="auto">
          <a:xfrm>
            <a:off x="0" y="2060848"/>
            <a:ext cx="9144000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1" u="sng" strike="noStrike" cap="none" normalizeH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Так какая же самая главная профессия?</a:t>
            </a:r>
            <a:endParaRPr kumimoji="0" lang="ru-RU" sz="3200" b="0" i="0" u="none" strike="noStrike" cap="none" normalizeH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1" u="none" strike="noStrike" cap="none" normalizeH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Профессий много на земле</a:t>
            </a:r>
            <a:endParaRPr kumimoji="0" lang="ru-RU" sz="3200" b="0" i="0" u="none" strike="noStrike" cap="none" normalizeH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1" u="none" strike="noStrike" cap="none" normalizeH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 каждая важна</a:t>
            </a:r>
            <a:endParaRPr kumimoji="0" lang="ru-RU" sz="3200" b="0" i="0" u="none" strike="noStrike" cap="none" normalizeH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1" u="none" strike="noStrike" cap="none" normalizeH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Решай мой, друг,  кем быть тебе</a:t>
            </a:r>
            <a:endParaRPr kumimoji="0" lang="ru-RU" sz="3200" b="0" i="0" u="none" strike="noStrike" cap="none" normalizeH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1" u="none" strike="noStrike" cap="none" normalizeH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Ведь жизнь у нас одна.</a:t>
            </a:r>
            <a:endParaRPr kumimoji="0" lang="ru-RU" sz="3200" b="0" i="0" u="none" strike="noStrike" cap="none" normalizeH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C:\Users\101\Desktop\Профессии\img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764704"/>
            <a:ext cx="7620000" cy="5832648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0" y="0"/>
            <a:ext cx="547260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i="1" dirty="0" smtClean="0">
                <a:solidFill>
                  <a:srgbClr val="FF0000"/>
                </a:solidFill>
              </a:rPr>
              <a:t>Рефлексия.</a:t>
            </a:r>
            <a:endParaRPr lang="ru-RU" sz="4400" b="1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C:\Users\101\Desktop\Профессии\3346532_professii_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0"/>
            <a:ext cx="72008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8000" b="1" i="1" dirty="0" smtClean="0">
                <a:solidFill>
                  <a:srgbClr val="FF0000"/>
                </a:solidFill>
              </a:rPr>
              <a:t>Профессии.</a:t>
            </a:r>
            <a:endParaRPr lang="ru-RU" sz="8000" b="1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Рисунок 1" descr="строитель(1).jpg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61937" y="532924"/>
            <a:ext cx="1274445" cy="1903095"/>
          </a:xfrm>
          <a:prstGeom prst="rect">
            <a:avLst/>
          </a:prstGeom>
          <a:solidFill>
            <a:srgbClr val="000000">
              <a:alpha val="0"/>
            </a:srgbClr>
          </a:solidFill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1403648" y="2708920"/>
            <a:ext cx="7200799" cy="1529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296" tIns="41148" rIns="82296" bIns="41148">
            <a:spAutoFit/>
          </a:bodyPr>
          <a:lstStyle/>
          <a:p>
            <a:pPr algn="ctr"/>
            <a:r>
              <a:rPr lang="ru-RU" sz="4700" b="1" dirty="0" smtClean="0">
                <a:solidFill>
                  <a:srgbClr val="FF0000"/>
                </a:solidFill>
                <a:latin typeface="Bookman Old Style" pitchFamily="18" charset="0"/>
              </a:rPr>
              <a:t>Профессии людей города и села.</a:t>
            </a:r>
            <a:endParaRPr lang="ru-RU" sz="4700" b="1" dirty="0">
              <a:solidFill>
                <a:srgbClr val="FF0000"/>
              </a:solidFill>
              <a:latin typeface="Bookman Old Style" pitchFamily="18" charset="0"/>
            </a:endParaRPr>
          </a:p>
        </p:txBody>
      </p:sp>
      <p:pic>
        <p:nvPicPr>
          <p:cNvPr id="2052" name="Рисунок 4" descr="милиционер(1).jpg"/>
          <p:cNvPicPr>
            <a:picLocks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39752" y="4581128"/>
            <a:ext cx="1034415" cy="1981676"/>
          </a:xfrm>
          <a:prstGeom prst="rect">
            <a:avLst/>
          </a:prstGeom>
          <a:solidFill>
            <a:srgbClr val="000000">
              <a:alpha val="0"/>
            </a:srgbClr>
          </a:solidFill>
          <a:ln w="9525">
            <a:noFill/>
            <a:miter lim="800000"/>
            <a:headEnd/>
            <a:tailEnd/>
          </a:ln>
        </p:spPr>
      </p:pic>
      <p:pic>
        <p:nvPicPr>
          <p:cNvPr id="2053" name="Рисунок 5" descr="парикмахер(1).jpg"/>
          <p:cNvPicPr>
            <a:picLocks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24527" y="772954"/>
            <a:ext cx="1174433" cy="1865948"/>
          </a:xfrm>
          <a:prstGeom prst="rect">
            <a:avLst/>
          </a:prstGeom>
          <a:solidFill>
            <a:srgbClr val="000000">
              <a:alpha val="0"/>
            </a:srgbClr>
          </a:solidFill>
          <a:ln w="9525">
            <a:noFill/>
            <a:miter lim="800000"/>
            <a:headEnd/>
            <a:tailEnd/>
          </a:ln>
        </p:spPr>
      </p:pic>
      <p:pic>
        <p:nvPicPr>
          <p:cNvPr id="2054" name="Рисунок 6" descr="повар(1).jpg"/>
          <p:cNvPicPr>
            <a:picLocks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3528" y="4149080"/>
            <a:ext cx="1233011" cy="1995963"/>
          </a:xfrm>
          <a:prstGeom prst="rect">
            <a:avLst/>
          </a:prstGeom>
          <a:solidFill>
            <a:srgbClr val="000000">
              <a:alpha val="0"/>
            </a:srgbClr>
          </a:solidFill>
          <a:ln w="9525">
            <a:noFill/>
            <a:miter lim="800000"/>
            <a:headEnd/>
            <a:tailEnd/>
          </a:ln>
        </p:spPr>
      </p:pic>
      <p:pic>
        <p:nvPicPr>
          <p:cNvPr id="2055" name="Рисунок 7" descr="педиатр(1).jpg"/>
          <p:cNvPicPr>
            <a:picLocks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788024" y="4509120"/>
            <a:ext cx="1197293" cy="2104548"/>
          </a:xfrm>
          <a:prstGeom prst="rect">
            <a:avLst/>
          </a:prstGeom>
          <a:solidFill>
            <a:srgbClr val="000000">
              <a:alpha val="0"/>
            </a:srgbClr>
          </a:solidFill>
          <a:ln w="9525">
            <a:noFill/>
            <a:miter lim="800000"/>
            <a:headEnd/>
            <a:tailEnd/>
          </a:ln>
        </p:spPr>
      </p:pic>
      <p:pic>
        <p:nvPicPr>
          <p:cNvPr id="2056" name="Рисунок 8" descr="пожарный(1).jpg"/>
          <p:cNvPicPr>
            <a:picLocks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876256" y="4437112"/>
            <a:ext cx="1247298" cy="2044541"/>
          </a:xfrm>
          <a:prstGeom prst="rect">
            <a:avLst/>
          </a:prstGeom>
          <a:solidFill>
            <a:srgbClr val="000000">
              <a:alpha val="0"/>
            </a:srgbClr>
          </a:solidFill>
          <a:ln w="9525">
            <a:noFill/>
            <a:miter lim="800000"/>
            <a:headEnd/>
            <a:tailEnd/>
          </a:ln>
        </p:spPr>
      </p:pic>
      <p:pic>
        <p:nvPicPr>
          <p:cNvPr id="2057" name="Рисунок 9" descr="продавец(1).jpg"/>
          <p:cNvPicPr>
            <a:picLocks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98597" y="1573054"/>
            <a:ext cx="1305878" cy="1997393"/>
          </a:xfrm>
          <a:prstGeom prst="rect">
            <a:avLst/>
          </a:prstGeom>
          <a:solidFill>
            <a:srgbClr val="000000">
              <a:alpha val="0"/>
            </a:srgbClr>
          </a:solidFill>
          <a:ln w="9525">
            <a:noFill/>
            <a:miter lim="800000"/>
            <a:headEnd/>
            <a:tailEnd/>
          </a:ln>
        </p:spPr>
      </p:pic>
      <p:pic>
        <p:nvPicPr>
          <p:cNvPr id="2058" name="Рисунок 10" descr="тракторист(1).jpg"/>
          <p:cNvPicPr>
            <a:picLocks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7903845" y="1484784"/>
            <a:ext cx="1240155" cy="1948815"/>
          </a:xfrm>
          <a:prstGeom prst="rect">
            <a:avLst/>
          </a:prstGeom>
          <a:solidFill>
            <a:srgbClr val="000000">
              <a:alpha val="0"/>
            </a:srgbClr>
          </a:solidFill>
          <a:ln w="9525">
            <a:noFill/>
            <a:miter lim="800000"/>
            <a:headEnd/>
            <a:tailEnd/>
          </a:ln>
        </p:spPr>
      </p:pic>
      <p:pic>
        <p:nvPicPr>
          <p:cNvPr id="2059" name="Рисунок 11" descr="сканирование0002.jpg"/>
          <p:cNvPicPr>
            <a:picLocks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5940152" y="0"/>
            <a:ext cx="1281588" cy="2044541"/>
          </a:xfrm>
          <a:prstGeom prst="rect">
            <a:avLst/>
          </a:prstGeom>
          <a:solidFill>
            <a:srgbClr val="000000">
              <a:alpha val="0"/>
            </a:srgbClr>
          </a:solidFill>
          <a:ln w="9525">
            <a:noFill/>
            <a:miter lim="800000"/>
            <a:headEnd/>
            <a:tailEnd/>
          </a:ln>
        </p:spPr>
      </p:pic>
      <p:sp>
        <p:nvSpPr>
          <p:cNvPr id="24" name="Управляющая кнопка: далее 23">
            <a:hlinkClick r:id="" action="ppaction://hlinkshowjump?jump=nextslide" highlightClick="1"/>
          </p:cNvPr>
          <p:cNvSpPr/>
          <p:nvPr/>
        </p:nvSpPr>
        <p:spPr>
          <a:xfrm>
            <a:off x="8493919" y="6450807"/>
            <a:ext cx="385763" cy="192881"/>
          </a:xfrm>
          <a:prstGeom prst="actionButtonForwardNext">
            <a:avLst/>
          </a:prstGeom>
          <a:solidFill>
            <a:srgbClr val="66CCFF"/>
          </a:solidFill>
          <a:ln w="12700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296" tIns="41148" rIns="82296" bIns="41148"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ransition advClick="0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 txBox="1">
            <a:spLocks noGrp="1"/>
          </p:cNvSpPr>
          <p:nvPr>
            <p:ph type="title"/>
          </p:nvPr>
        </p:nvSpPr>
        <p:spPr>
          <a:xfrm>
            <a:off x="611560" y="1205463"/>
            <a:ext cx="8229600" cy="36625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r"/>
            <a:r>
              <a:rPr lang="ru-RU" sz="3600" i="1" dirty="0" smtClean="0"/>
              <a:t>Кто на свете самый главный, </a:t>
            </a:r>
            <a:br>
              <a:rPr lang="ru-RU" sz="3600" i="1" dirty="0" smtClean="0"/>
            </a:br>
            <a:r>
              <a:rPr lang="ru-RU" sz="3600" i="1" dirty="0" smtClean="0"/>
              <a:t>                 Самый добрый, самый славный,</a:t>
            </a:r>
            <a:br>
              <a:rPr lang="ru-RU" sz="3600" i="1" dirty="0" smtClean="0"/>
            </a:br>
            <a:r>
              <a:rPr lang="ru-RU" sz="3600" i="1" dirty="0" smtClean="0"/>
              <a:t>                 Кто он? Как его зовут?</a:t>
            </a:r>
            <a:br>
              <a:rPr lang="ru-RU" sz="3600" i="1" dirty="0" smtClean="0"/>
            </a:br>
            <a:r>
              <a:rPr lang="ru-RU" sz="3600" i="1" dirty="0" smtClean="0"/>
              <a:t>                 Ну, конечно, это труд!</a:t>
            </a:r>
            <a:br>
              <a:rPr lang="ru-RU" sz="3600" i="1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Рисунок 9" descr="продавец(1).jpg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260648"/>
            <a:ext cx="1414463" cy="2190273"/>
          </a:xfrm>
          <a:prstGeom prst="rect">
            <a:avLst/>
          </a:prstGeom>
          <a:solidFill>
            <a:srgbClr val="000000">
              <a:alpha val="0"/>
            </a:srgbClr>
          </a:solidFill>
          <a:ln w="9525">
            <a:noFill/>
            <a:miter lim="800000"/>
            <a:headEnd/>
            <a:tailEnd/>
          </a:ln>
        </p:spPr>
      </p:pic>
      <p:pic>
        <p:nvPicPr>
          <p:cNvPr id="5" name="Рисунок 7" descr="педиатр(1).jpg"/>
          <p:cNvPicPr>
            <a:picLocks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6256" y="3933056"/>
            <a:ext cx="1414463" cy="2297430"/>
          </a:xfrm>
          <a:prstGeom prst="rect">
            <a:avLst/>
          </a:prstGeom>
          <a:solidFill>
            <a:srgbClr val="000000">
              <a:alpha val="0"/>
            </a:srgbClr>
          </a:solidFill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C:\Users\101\Desktop\Профессии\330026694634_36674ee2ab3_ful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3703638"/>
            <a:ext cx="7725544" cy="3154362"/>
          </a:xfrm>
        </p:spPr>
        <p:txBody>
          <a:bodyPr>
            <a:normAutofit fontScale="90000"/>
          </a:bodyPr>
          <a:lstStyle/>
          <a:p>
            <a:r>
              <a:rPr lang="ru-RU" sz="7300" b="1" i="1" u="sng" dirty="0" smtClean="0"/>
              <a:t>Физминутка.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b="1" i="1" dirty="0" smtClean="0"/>
              <a:t>В зоопарке ходит слон,</a:t>
            </a:r>
            <a:br>
              <a:rPr lang="ru-RU" b="1" i="1" dirty="0" smtClean="0"/>
            </a:br>
            <a:r>
              <a:rPr lang="ru-RU" b="1" i="1" dirty="0" smtClean="0"/>
              <a:t>Уши, хобот, серый он.</a:t>
            </a:r>
            <a:br>
              <a:rPr lang="ru-RU" b="1" i="1" dirty="0" smtClean="0"/>
            </a:br>
            <a:r>
              <a:rPr lang="ru-RU" b="1" i="1" dirty="0" smtClean="0"/>
              <a:t>Головой своей кивает, </a:t>
            </a:r>
            <a:br>
              <a:rPr lang="ru-RU" b="1" i="1" dirty="0" smtClean="0"/>
            </a:br>
            <a:r>
              <a:rPr lang="ru-RU" b="1" i="1" dirty="0" smtClean="0"/>
              <a:t>Будто в гости приглашает.</a:t>
            </a:r>
            <a:r>
              <a:rPr lang="ru-RU" i="1" dirty="0" smtClean="0"/>
              <a:t/>
            </a:r>
            <a:br>
              <a:rPr lang="ru-RU" i="1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C:\Users\101\Desktop\Профессии\Smaso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2520280" cy="3183682"/>
          </a:xfrm>
          <a:prstGeom prst="rect">
            <a:avLst/>
          </a:prstGeom>
          <a:noFill/>
        </p:spPr>
      </p:pic>
      <p:pic>
        <p:nvPicPr>
          <p:cNvPr id="16387" name="Picture 3" descr="C:\Users\101\Desktop\Профессии\50542846_Aleksandr_Kapusti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39744" y="0"/>
            <a:ext cx="2304256" cy="2636912"/>
          </a:xfrm>
          <a:prstGeom prst="rect">
            <a:avLst/>
          </a:prstGeom>
          <a:noFill/>
        </p:spPr>
      </p:pic>
      <p:pic>
        <p:nvPicPr>
          <p:cNvPr id="16388" name="Picture 4" descr="C:\Users\101\Desktop\Профессии\61297897_1278583050_f_1380396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520" y="3501008"/>
            <a:ext cx="3240360" cy="3116064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2627784" y="2852936"/>
            <a:ext cx="590465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i="1" dirty="0" smtClean="0">
                <a:solidFill>
                  <a:srgbClr val="FF0000"/>
                </a:solidFill>
              </a:rPr>
              <a:t>Назови одним словом.</a:t>
            </a:r>
            <a:endParaRPr lang="ru-RU" sz="4000" i="1" dirty="0">
              <a:solidFill>
                <a:srgbClr val="FF0000"/>
              </a:solidFill>
            </a:endParaRPr>
          </a:p>
        </p:txBody>
      </p:sp>
      <p:pic>
        <p:nvPicPr>
          <p:cNvPr id="16391" name="Picture 7" descr="C:\Users\101\Desktop\Профессии\59e5f7f08f37t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76056" y="3501008"/>
            <a:ext cx="3815705" cy="3140968"/>
          </a:xfrm>
          <a:prstGeom prst="rect">
            <a:avLst/>
          </a:prstGeom>
          <a:noFill/>
        </p:spPr>
      </p:pic>
      <p:pic>
        <p:nvPicPr>
          <p:cNvPr id="16392" name="Picture 8" descr="C:\Users\101\Desktop\Профессии\imgpreview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275856" y="260648"/>
            <a:ext cx="2520280" cy="2160240"/>
          </a:xfrm>
          <a:prstGeom prst="rect">
            <a:avLst/>
          </a:prstGeom>
          <a:noFill/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C:\Users\101\Desktop\Профессии\3346538_professii_7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2843808" cy="2780927"/>
          </a:xfrm>
          <a:prstGeom prst="rect">
            <a:avLst/>
          </a:prstGeom>
          <a:noFill/>
        </p:spPr>
      </p:pic>
      <p:pic>
        <p:nvPicPr>
          <p:cNvPr id="21507" name="Picture 3" descr="C:\Users\101\Desktop\Профессии\3346540_professii_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47656" y="0"/>
            <a:ext cx="3096344" cy="3096345"/>
          </a:xfrm>
          <a:prstGeom prst="rect">
            <a:avLst/>
          </a:prstGeom>
          <a:noFill/>
        </p:spPr>
      </p:pic>
      <p:pic>
        <p:nvPicPr>
          <p:cNvPr id="21508" name="Picture 4" descr="C:\Users\101\Desktop\Профессии\3346546_professii_1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868144" y="3577977"/>
            <a:ext cx="3006080" cy="3280023"/>
          </a:xfrm>
          <a:prstGeom prst="rect">
            <a:avLst/>
          </a:prstGeom>
          <a:noFill/>
        </p:spPr>
      </p:pic>
      <p:pic>
        <p:nvPicPr>
          <p:cNvPr id="21509" name="Picture 5" descr="C:\Users\101\Desktop\Профессии\3346544_professii_13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11560" y="3433961"/>
            <a:ext cx="3510136" cy="3424039"/>
          </a:xfrm>
          <a:prstGeom prst="rect">
            <a:avLst/>
          </a:prstGeom>
          <a:noFill/>
        </p:spPr>
      </p:pic>
      <p:pic>
        <p:nvPicPr>
          <p:cNvPr id="21510" name="Picture 6" descr="C:\Users\101\Desktop\Профессии\3346547_professii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275856" y="260648"/>
            <a:ext cx="2598620" cy="3096344"/>
          </a:xfrm>
          <a:prstGeom prst="rect">
            <a:avLst/>
          </a:prstGeom>
          <a:noFill/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000803_1069_2587_vnvv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43093" y="2132856"/>
            <a:ext cx="2800907" cy="19888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60648"/>
            <a:ext cx="8229600" cy="1669578"/>
          </a:xfrm>
        </p:spPr>
        <p:txBody>
          <a:bodyPr>
            <a:normAutofit fontScale="90000"/>
          </a:bodyPr>
          <a:lstStyle/>
          <a:p>
            <a:r>
              <a:rPr lang="ru-RU" sz="6700" b="1" i="1" dirty="0" smtClean="0">
                <a:solidFill>
                  <a:srgbClr val="FF0000"/>
                </a:solidFill>
              </a:rPr>
              <a:t>Игры, загадки о профессиях.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24577" name="Rectangle 1"/>
          <p:cNvSpPr>
            <a:spLocks noChangeArrowheads="1"/>
          </p:cNvSpPr>
          <p:nvPr/>
        </p:nvSpPr>
        <p:spPr bwMode="auto">
          <a:xfrm>
            <a:off x="395536" y="2100770"/>
            <a:ext cx="4032448" cy="20005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Если заболело ухо,</a:t>
            </a:r>
            <a:endParaRPr kumimoji="0" lang="ru-RU" sz="24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Если в горле стало сухо,</a:t>
            </a:r>
            <a:endParaRPr kumimoji="0" lang="ru-RU" sz="24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Не волнуйся и не плачь</a:t>
            </a:r>
            <a:endParaRPr kumimoji="0" lang="ru-RU" sz="24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Ведь тебе поможет </a:t>
            </a: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……</a:t>
            </a: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ru-RU" sz="24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4578" name="Rectangle 2"/>
          <p:cNvSpPr>
            <a:spLocks noChangeArrowheads="1"/>
          </p:cNvSpPr>
          <p:nvPr/>
        </p:nvSpPr>
        <p:spPr bwMode="auto">
          <a:xfrm>
            <a:off x="3743400" y="1809691"/>
            <a:ext cx="540060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Знает точно детвора: вкусно кормят </a:t>
            </a: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…</a:t>
            </a: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..</a:t>
            </a:r>
            <a:endParaRPr kumimoji="0" lang="ru-RU" sz="28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627784" y="4293096"/>
            <a:ext cx="604867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Сапогам больным помощник каблуки прибьёт ……</a:t>
            </a:r>
            <a:endParaRPr lang="ru-RU" sz="24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771800" y="5877272"/>
            <a:ext cx="38164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i="1" dirty="0" smtClean="0">
                <a:solidFill>
                  <a:srgbClr val="FF0000"/>
                </a:solidFill>
              </a:rPr>
              <a:t>Чудо-мешок. Игра.</a:t>
            </a:r>
            <a:endParaRPr lang="ru-RU" sz="3200" i="1" dirty="0">
              <a:solidFill>
                <a:srgbClr val="FF0000"/>
              </a:solidFill>
            </a:endParaRPr>
          </a:p>
        </p:txBody>
      </p:sp>
      <p:pic>
        <p:nvPicPr>
          <p:cNvPr id="8" name="Picture 6" descr="000803_1059_1964_vnvv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4077072"/>
            <a:ext cx="2267744" cy="22557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FF0000"/>
                </a:solidFill>
              </a:rPr>
              <a:t>Работа в парах</a:t>
            </a:r>
            <a:endParaRPr lang="ru-RU" b="1" i="1" dirty="0">
              <a:solidFill>
                <a:srgbClr val="FF0000"/>
              </a:solidFill>
            </a:endParaRPr>
          </a:p>
        </p:txBody>
      </p:sp>
      <p:pic>
        <p:nvPicPr>
          <p:cNvPr id="17411" name="Picture 3" descr="C:\Users\101\Desktop\Профессии\getImag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1196752"/>
            <a:ext cx="6224240" cy="4456268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899592" y="5805264"/>
            <a:ext cx="69127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i="1" dirty="0" smtClean="0">
                <a:solidFill>
                  <a:srgbClr val="FF0000"/>
                </a:solidFill>
              </a:rPr>
              <a:t>Собери.</a:t>
            </a:r>
            <a:endParaRPr lang="ru-RU" sz="3600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253</TotalTime>
  <Words>105</Words>
  <Application>Microsoft Office PowerPoint</Application>
  <PresentationFormat>Экран (4:3)</PresentationFormat>
  <Paragraphs>24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Слайд 1</vt:lpstr>
      <vt:lpstr>Профессии.</vt:lpstr>
      <vt:lpstr>Слайд 3</vt:lpstr>
      <vt:lpstr>Кто на свете самый главный,                   Самый добрый, самый славный,                  Кто он? Как его зовут?                  Ну, конечно, это труд!  </vt:lpstr>
      <vt:lpstr>Физминутка.  В зоопарке ходит слон, Уши, хобот, серый он. Головой своей кивает,  Будто в гости приглашает.   </vt:lpstr>
      <vt:lpstr>Слайд 6</vt:lpstr>
      <vt:lpstr>Слайд 7</vt:lpstr>
      <vt:lpstr>Игры, загадки о профессиях. </vt:lpstr>
      <vt:lpstr>Работа в парах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101</dc:creator>
  <cp:lastModifiedBy>Одномайлова</cp:lastModifiedBy>
  <cp:revision>15</cp:revision>
  <dcterms:created xsi:type="dcterms:W3CDTF">2014-12-15T16:25:26Z</dcterms:created>
  <dcterms:modified xsi:type="dcterms:W3CDTF">2018-01-30T18:07:16Z</dcterms:modified>
</cp:coreProperties>
</file>