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5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19.03.2018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 userDrawn="1"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noFill/>
              </a:ln>
            </a:endParaRPr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9" name="Picture 7" descr="http://s43.radikal.ru/i102/0901/35/72544a67e659.jpg"/>
          <p:cNvPicPr>
            <a:picLocks noChangeAspect="1" noChangeArrowheads="1"/>
          </p:cNvPicPr>
          <p:nvPr userDrawn="1"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5373216"/>
            <a:ext cx="3168352" cy="1331080"/>
          </a:xfrm>
          <a:prstGeom prst="rect">
            <a:avLst/>
          </a:prstGeom>
          <a:noFill/>
        </p:spPr>
      </p:pic>
      <p:pic>
        <p:nvPicPr>
          <p:cNvPr id="19" name="Picture 7" descr="http://s43.radikal.ru/i102/0901/35/72544a67e659.jpg"/>
          <p:cNvPicPr>
            <a:picLocks noChangeAspect="1" noChangeArrowheads="1"/>
          </p:cNvPicPr>
          <p:nvPr userDrawn="1"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5373216"/>
            <a:ext cx="3168352" cy="1331080"/>
          </a:xfrm>
          <a:prstGeom prst="rect">
            <a:avLst/>
          </a:prstGeom>
          <a:noFill/>
        </p:spPr>
      </p:pic>
      <p:pic>
        <p:nvPicPr>
          <p:cNvPr id="20" name="Picture 7" descr="http://s43.radikal.ru/i102/0901/35/72544a67e659.jpg"/>
          <p:cNvPicPr>
            <a:picLocks noChangeAspect="1" noChangeArrowheads="1"/>
          </p:cNvPicPr>
          <p:nvPr userDrawn="1"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5373216"/>
            <a:ext cx="3168352" cy="1331080"/>
          </a:xfrm>
          <a:prstGeom prst="rect">
            <a:avLst/>
          </a:prstGeom>
          <a:noFill/>
        </p:spPr>
      </p:pic>
      <p:pic>
        <p:nvPicPr>
          <p:cNvPr id="16386" name="Picture 2" descr="http://img-fotki.yandex.ru/get/5603/svetlera.233/0_5a2e8_6ca8761b_XS.jpg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467544" y="5157192"/>
            <a:ext cx="1229177" cy="1321695"/>
          </a:xfrm>
          <a:prstGeom prst="rect">
            <a:avLst/>
          </a:prstGeom>
          <a:noFill/>
        </p:spPr>
      </p:pic>
      <p:pic>
        <p:nvPicPr>
          <p:cNvPr id="16388" name="Picture 4" descr="http://img-fotki.yandex.ru/get/5905/svetlera.233/0_5a2e0_a1798d9c_L.png"/>
          <p:cNvPicPr>
            <a:picLocks noChangeAspect="1" noChangeArrowheads="1"/>
          </p:cNvPicPr>
          <p:nvPr userDrawn="1"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0" y="0"/>
            <a:ext cx="1405034" cy="1152128"/>
          </a:xfrm>
          <a:prstGeom prst="rect">
            <a:avLst/>
          </a:prstGeom>
          <a:noFill/>
        </p:spPr>
      </p:pic>
      <p:sp>
        <p:nvSpPr>
          <p:cNvPr id="16390" name="AutoShape 6" descr="http://img-fotki.yandex.ru/get/5905/svetlera.233/0_5a2e9_2bfbcf22_L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2" name="Picture 8" descr="http://img-fotki.yandex.ru/get/5905/svetlera.233/0_5a2e9_2bfbcf22_L.png"/>
          <p:cNvPicPr>
            <a:picLocks noChangeAspect="1" noChangeArrowheads="1"/>
          </p:cNvPicPr>
          <p:nvPr userDrawn="1"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7596336" y="4653136"/>
            <a:ext cx="1240185" cy="173695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teremok-8.ru/2-uncategorised/28-artikulyatsionnaya-gimnastika" TargetMode="External"/><Relationship Id="rId3" Type="http://schemas.openxmlformats.org/officeDocument/2006/relationships/hyperlink" Target="http://img-fotki.yandex.ru/get/5905/svetlera.233/0_5a2e9_2bfbcf22_L.png" TargetMode="External"/><Relationship Id="rId7" Type="http://schemas.openxmlformats.org/officeDocument/2006/relationships/hyperlink" Target="http://instamam.ru/index.php/2015/09/05/art-gimnastika/" TargetMode="External"/><Relationship Id="rId2" Type="http://schemas.openxmlformats.org/officeDocument/2006/relationships/hyperlink" Target="http://s43.radikal.ru/i102/0901/35/72544a67e659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yandex.ru/images/search?text" TargetMode="External"/><Relationship Id="rId5" Type="http://schemas.openxmlformats.org/officeDocument/2006/relationships/hyperlink" Target="http://linda6035.ucoz.ru/" TargetMode="External"/><Relationship Id="rId4" Type="http://schemas.openxmlformats.org/officeDocument/2006/relationships/hyperlink" Target="http://img-fotki.yandex.ru/get/5905/svetlera.233/0_5a2e0_a1798d9c_L.png" TargetMode="External"/><Relationship Id="rId9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620688"/>
            <a:ext cx="6805437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Пёс Барбос и весёлая гимнастика для язычка</a:t>
            </a:r>
          </a:p>
        </p:txBody>
      </p:sp>
      <p:pic>
        <p:nvPicPr>
          <p:cNvPr id="7170" name="Picture 2" descr="C:\Users\1\Desktop\dog%20(964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260648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Лошадка</a:t>
            </a:r>
          </a:p>
        </p:txBody>
      </p:sp>
      <p:pic>
        <p:nvPicPr>
          <p:cNvPr id="4098" name="Picture 2" descr="C:\Users\1\Desktop\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592698"/>
            <a:ext cx="3918837" cy="3549525"/>
          </a:xfrm>
          <a:prstGeom prst="rect">
            <a:avLst/>
          </a:prstGeom>
          <a:noFill/>
        </p:spPr>
      </p:pic>
      <p:pic>
        <p:nvPicPr>
          <p:cNvPr id="4099" name="Picture 3" descr="C:\Users\1\Desktop\pc7k8KKc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2132856"/>
            <a:ext cx="3336192" cy="2502144"/>
          </a:xfrm>
          <a:prstGeom prst="rect">
            <a:avLst/>
          </a:prstGeom>
          <a:noFill/>
        </p:spPr>
      </p:pic>
      <p:pic>
        <p:nvPicPr>
          <p:cNvPr id="4100" name="Picture 4" descr="C:\Users\1\Desktop\dog%20(964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76672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Часики</a:t>
            </a:r>
          </a:p>
        </p:txBody>
      </p:sp>
      <p:pic>
        <p:nvPicPr>
          <p:cNvPr id="5122" name="Picture 2" descr="C:\Users\1\Desktop\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463715"/>
            <a:ext cx="4248472" cy="3909501"/>
          </a:xfrm>
          <a:prstGeom prst="rect">
            <a:avLst/>
          </a:prstGeom>
          <a:noFill/>
        </p:spPr>
      </p:pic>
      <p:pic>
        <p:nvPicPr>
          <p:cNvPr id="5124" name="Picture 4" descr="C:\Users\1\Desktop\73746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4448" y="1417638"/>
            <a:ext cx="2057531" cy="3369580"/>
          </a:xfrm>
          <a:prstGeom prst="rect">
            <a:avLst/>
          </a:prstGeom>
          <a:noFill/>
        </p:spPr>
      </p:pic>
      <p:pic>
        <p:nvPicPr>
          <p:cNvPr id="5125" name="Picture 5" descr="C:\Users\1\Desktop\dog%20(964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260648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Качели</a:t>
            </a:r>
          </a:p>
        </p:txBody>
      </p:sp>
      <p:pic>
        <p:nvPicPr>
          <p:cNvPr id="6146" name="Picture 2" descr="C:\Users\1\Desktop\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594632"/>
            <a:ext cx="4362517" cy="3850592"/>
          </a:xfrm>
          <a:prstGeom prst="rect">
            <a:avLst/>
          </a:prstGeom>
          <a:noFill/>
        </p:spPr>
      </p:pic>
      <p:pic>
        <p:nvPicPr>
          <p:cNvPr id="6149" name="Picture 5" descr="C:\Users\1\Desktop\kacheli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95872"/>
            <a:ext cx="2664296" cy="2664296"/>
          </a:xfrm>
          <a:prstGeom prst="rect">
            <a:avLst/>
          </a:prstGeom>
          <a:noFill/>
        </p:spPr>
      </p:pic>
      <p:pic>
        <p:nvPicPr>
          <p:cNvPr id="6150" name="Picture 6" descr="C:\Users\1\Desktop\dog%20(964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476672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2B029D-66C9-4DBC-A55F-9FC83B49B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AA3803-53DE-4B37-9533-B4B517AE6B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9600" b="1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Молодцы!</a:t>
            </a:r>
          </a:p>
        </p:txBody>
      </p:sp>
      <p:pic>
        <p:nvPicPr>
          <p:cNvPr id="4" name="Picture 6" descr="C:\Users\1\Desktop\dog%20(964).gif">
            <a:extLst>
              <a:ext uri="{FF2B5EF4-FFF2-40B4-BE49-F238E27FC236}">
                <a16:creationId xmlns:a16="http://schemas.microsoft.com/office/drawing/2014/main" id="{C5A5FF44-766A-414B-8D7F-DB61AF6505B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8344" y="3212976"/>
            <a:ext cx="2227312" cy="2227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83512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0891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Интернет-ресурсы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  <a:hlinkClick r:id="rId2"/>
              </a:rPr>
              <a:t>http://s43.radikal.ru/i102/0901/35/72544a67e659.jpg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http://img-fotki.yandex.ru/get/5905/svetlera.233/0_5a2e9_2bfbcf22_L.png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  <a:hlinkClick r:id="rId4"/>
              </a:rPr>
              <a:t>http://img-fotki.yandex.ru/get/5905/svetlera.233/0_5a2e0_a1798d9c_L.png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  <a:hlinkClick r:id="rId5"/>
              </a:rPr>
              <a:t>http://linda6035.ucoz.ru/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>
                <a:latin typeface="Times New Roman" pitchFamily="18" charset="0"/>
                <a:cs typeface="Times New Roman" pitchFamily="18" charset="0"/>
                <a:hlinkClick r:id="rId6"/>
              </a:rPr>
              <a:t>https://yandex.ru/images/search?text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>
                <a:latin typeface="Times New Roman" pitchFamily="18" charset="0"/>
                <a:cs typeface="Times New Roman" pitchFamily="18" charset="0"/>
                <a:hlinkClick r:id="rId7"/>
              </a:rPr>
              <a:t>http://instamam.ru/index.php/2015/09/05/art-gimnastika/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>
                <a:latin typeface="Times New Roman" pitchFamily="18" charset="0"/>
                <a:cs typeface="Times New Roman" pitchFamily="18" charset="0"/>
                <a:hlinkClick r:id="rId8"/>
              </a:rPr>
              <a:t>http://teremok-8.ru/2-uncategorised/28-artikulyatsionnaya-gimnastika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Monotype Corsiva" pitchFamily="66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Monotype Corsiva" pitchFamily="66" charset="0"/>
              </a:rPr>
              <a:t> </a:t>
            </a:r>
            <a:endParaRPr lang="ru-RU" sz="2000" dirty="0"/>
          </a:p>
        </p:txBody>
      </p:sp>
      <p:pic>
        <p:nvPicPr>
          <p:cNvPr id="13314" name="Picture 2" descr="C:\Users\1\Desktop\dog%20(964)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08304" y="18864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Улыбочка</a:t>
            </a:r>
          </a:p>
        </p:txBody>
      </p:sp>
      <p:pic>
        <p:nvPicPr>
          <p:cNvPr id="1026" name="Picture 2" descr="C:\Users\1\Desktop\baf1662552abc8a0ae0669aa89373dbf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323"/>
            <a:ext cx="3384376" cy="3282699"/>
          </a:xfrm>
          <a:prstGeom prst="rect">
            <a:avLst/>
          </a:prstGeom>
          <a:noFill/>
        </p:spPr>
      </p:pic>
      <p:pic>
        <p:nvPicPr>
          <p:cNvPr id="3" name="Picture 2" descr="C:\Users\1\Desktop\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3089" y="1415466"/>
            <a:ext cx="4373711" cy="3282699"/>
          </a:xfrm>
          <a:prstGeom prst="rect">
            <a:avLst/>
          </a:prstGeom>
          <a:noFill/>
        </p:spPr>
      </p:pic>
      <p:pic>
        <p:nvPicPr>
          <p:cNvPr id="8194" name="Picture 2" descr="C:\Users\1\Desktop\dog%20(964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260648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Трубочка</a:t>
            </a:r>
          </a:p>
        </p:txBody>
      </p:sp>
      <p:pic>
        <p:nvPicPr>
          <p:cNvPr id="2051" name="Picture 3" descr="C:\Users\1\Desktop\animashki-muzika-809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653048"/>
            <a:ext cx="3184549" cy="3536588"/>
          </a:xfrm>
          <a:prstGeom prst="rect">
            <a:avLst/>
          </a:prstGeom>
          <a:noFill/>
        </p:spPr>
      </p:pic>
      <p:pic>
        <p:nvPicPr>
          <p:cNvPr id="2052" name="Picture 4" descr="C:\Users\1\Desktop\bubl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6149" y="1567867"/>
            <a:ext cx="4464496" cy="3289628"/>
          </a:xfrm>
          <a:prstGeom prst="rect">
            <a:avLst/>
          </a:prstGeom>
          <a:noFill/>
        </p:spPr>
      </p:pic>
      <p:pic>
        <p:nvPicPr>
          <p:cNvPr id="9218" name="Picture 2" descr="C:\Users\1\Desktop\dog%20(964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332656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Окно</a:t>
            </a:r>
          </a:p>
        </p:txBody>
      </p:sp>
      <p:pic>
        <p:nvPicPr>
          <p:cNvPr id="3074" name="Picture 2" descr="C:\Users\1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7" y="1405939"/>
            <a:ext cx="3960440" cy="3587207"/>
          </a:xfrm>
          <a:prstGeom prst="rect">
            <a:avLst/>
          </a:prstGeom>
          <a:noFill/>
        </p:spPr>
      </p:pic>
      <p:pic>
        <p:nvPicPr>
          <p:cNvPr id="3075" name="Picture 3" descr="C:\Users\1\Desktop\84745742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476" y="2020821"/>
            <a:ext cx="3242331" cy="2918098"/>
          </a:xfrm>
          <a:prstGeom prst="rect">
            <a:avLst/>
          </a:prstGeom>
          <a:noFill/>
        </p:spPr>
      </p:pic>
      <p:pic>
        <p:nvPicPr>
          <p:cNvPr id="10242" name="Picture 2" descr="C:\Users\1\Desktop\dog%20(964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260648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Лопаточка</a:t>
            </a:r>
          </a:p>
        </p:txBody>
      </p:sp>
      <p:pic>
        <p:nvPicPr>
          <p:cNvPr id="4098" name="Picture 2" descr="C:\Users\1\Desktop\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517490"/>
            <a:ext cx="4400161" cy="3495686"/>
          </a:xfrm>
          <a:prstGeom prst="rect">
            <a:avLst/>
          </a:prstGeom>
          <a:noFill/>
        </p:spPr>
      </p:pic>
      <p:pic>
        <p:nvPicPr>
          <p:cNvPr id="4099" name="Picture 3" descr="C:\Users\1\Desktop\lopata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899566"/>
            <a:ext cx="2617554" cy="2897099"/>
          </a:xfrm>
          <a:prstGeom prst="rect">
            <a:avLst/>
          </a:prstGeom>
          <a:noFill/>
        </p:spPr>
      </p:pic>
      <p:pic>
        <p:nvPicPr>
          <p:cNvPr id="11266" name="Picture 2" descr="C:\Users\1\Desktop\dog%20(964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260648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Иголочка</a:t>
            </a:r>
          </a:p>
        </p:txBody>
      </p:sp>
      <p:pic>
        <p:nvPicPr>
          <p:cNvPr id="5122" name="Picture 2" descr="C:\Users\1\Desktop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623864"/>
            <a:ext cx="3953905" cy="3158940"/>
          </a:xfrm>
          <a:prstGeom prst="rect">
            <a:avLst/>
          </a:prstGeom>
          <a:noFill/>
        </p:spPr>
      </p:pic>
      <p:pic>
        <p:nvPicPr>
          <p:cNvPr id="5124" name="Picture 4" descr="C:\Users\1\Desktop\other%20(1444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023" y="1844824"/>
            <a:ext cx="2912266" cy="2353518"/>
          </a:xfrm>
          <a:prstGeom prst="rect">
            <a:avLst/>
          </a:prstGeom>
          <a:noFill/>
        </p:spPr>
      </p:pic>
      <p:pic>
        <p:nvPicPr>
          <p:cNvPr id="12290" name="Picture 2" descr="C:\Users\1\Desktop\dog%20(964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404664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artikul_gimnastika2-fill-100x1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6297" y="1551856"/>
            <a:ext cx="3888432" cy="38884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Хоботок</a:t>
            </a:r>
          </a:p>
        </p:txBody>
      </p:sp>
      <p:pic>
        <p:nvPicPr>
          <p:cNvPr id="1027" name="Picture 3" descr="C:\Users\1\Desktop\ori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657" y="1899051"/>
            <a:ext cx="3245345" cy="3059897"/>
          </a:xfrm>
          <a:prstGeom prst="rect">
            <a:avLst/>
          </a:prstGeom>
          <a:noFill/>
        </p:spPr>
      </p:pic>
      <p:pic>
        <p:nvPicPr>
          <p:cNvPr id="1028" name="Picture 4" descr="C:\Users\1\Desktop\dog%20(964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332656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Забор</a:t>
            </a:r>
          </a:p>
        </p:txBody>
      </p:sp>
      <p:pic>
        <p:nvPicPr>
          <p:cNvPr id="2050" name="Picture 2" descr="C:\Users\1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6524" y="1475656"/>
            <a:ext cx="4590663" cy="3753544"/>
          </a:xfrm>
          <a:prstGeom prst="rect">
            <a:avLst/>
          </a:prstGeom>
          <a:noFill/>
        </p:spPr>
      </p:pic>
      <p:pic>
        <p:nvPicPr>
          <p:cNvPr id="2051" name="Picture 3" descr="C:\Users\1\Desktop\19858038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6502" y="1318095"/>
            <a:ext cx="3024336" cy="4032448"/>
          </a:xfrm>
          <a:prstGeom prst="rect">
            <a:avLst/>
          </a:prstGeom>
          <a:noFill/>
        </p:spPr>
      </p:pic>
      <p:pic>
        <p:nvPicPr>
          <p:cNvPr id="2052" name="Picture 4" descr="C:\Users\1\Desktop\dog%20(964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332656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Грибок</a:t>
            </a:r>
          </a:p>
        </p:txBody>
      </p:sp>
      <p:pic>
        <p:nvPicPr>
          <p:cNvPr id="3074" name="Picture 2" descr="C:\Users\1\Desktop\artikul_gimnastika18-fill-100x1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5702" y="1196752"/>
            <a:ext cx="4094572" cy="4176464"/>
          </a:xfrm>
          <a:prstGeom prst="rect">
            <a:avLst/>
          </a:prstGeom>
          <a:noFill/>
        </p:spPr>
      </p:pic>
      <p:pic>
        <p:nvPicPr>
          <p:cNvPr id="3075" name="Picture 3" descr="C:\Users\1\Desktop\507238180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916832"/>
            <a:ext cx="2520280" cy="2635361"/>
          </a:xfrm>
          <a:prstGeom prst="rect">
            <a:avLst/>
          </a:prstGeom>
          <a:noFill/>
        </p:spPr>
      </p:pic>
      <p:pic>
        <p:nvPicPr>
          <p:cNvPr id="3076" name="Picture 4" descr="C:\Users\1\Desktop\dog%20(964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332656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115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Cambria Math</vt:lpstr>
      <vt:lpstr>Monotype Corsiva</vt:lpstr>
      <vt:lpstr>Times New Roman</vt:lpstr>
      <vt:lpstr>Тема Office</vt:lpstr>
      <vt:lpstr>Презентация PowerPoint</vt:lpstr>
      <vt:lpstr>Улыбочка</vt:lpstr>
      <vt:lpstr>Трубочка</vt:lpstr>
      <vt:lpstr>Окно</vt:lpstr>
      <vt:lpstr>Лопаточка</vt:lpstr>
      <vt:lpstr>Иголочка</vt:lpstr>
      <vt:lpstr>Хоботок</vt:lpstr>
      <vt:lpstr>Забор</vt:lpstr>
      <vt:lpstr>Грибок</vt:lpstr>
      <vt:lpstr>Лошадка</vt:lpstr>
      <vt:lpstr>Часики</vt:lpstr>
      <vt:lpstr>Качели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Hram Bojiey materi</cp:lastModifiedBy>
  <cp:revision>24</cp:revision>
  <dcterms:created xsi:type="dcterms:W3CDTF">2013-03-10T13:49:57Z</dcterms:created>
  <dcterms:modified xsi:type="dcterms:W3CDTF">2018-03-19T06:18:23Z</dcterms:modified>
</cp:coreProperties>
</file>