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4" r:id="rId9"/>
    <p:sldId id="265" r:id="rId10"/>
    <p:sldId id="267" r:id="rId11"/>
    <p:sldId id="266" r:id="rId12"/>
    <p:sldId id="268" r:id="rId13"/>
    <p:sldId id="269" r:id="rId14"/>
    <p:sldId id="271" r:id="rId15"/>
    <p:sldId id="263" r:id="rId16"/>
    <p:sldId id="272" r:id="rId17"/>
    <p:sldId id="270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0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2324" y="405711"/>
            <a:ext cx="9107401" cy="429809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Развивающий тренажёр «Разноцветные окошки» </a:t>
            </a:r>
            <a:r>
              <a:rPr lang="ru-RU" dirty="0" smtClean="0"/>
              <a:t>как эффективное средство развития высших психических функций дошкольников.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9602787" cy="1797041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Подготовила: педагог-психолог</a:t>
            </a:r>
          </a:p>
          <a:p>
            <a:pPr algn="r"/>
            <a:r>
              <a:rPr lang="ru-RU" dirty="0" smtClean="0"/>
              <a:t>МБДОУ д/с «Снежинка»</a:t>
            </a:r>
          </a:p>
          <a:p>
            <a:pPr algn="r"/>
            <a:r>
              <a:rPr lang="ru-RU" dirty="0" err="1"/>
              <a:t>с</a:t>
            </a:r>
            <a:r>
              <a:rPr lang="ru-RU" dirty="0" err="1" smtClean="0"/>
              <a:t>.п.Нижнесортымский</a:t>
            </a:r>
            <a:endParaRPr lang="ru-RU" dirty="0" smtClean="0"/>
          </a:p>
          <a:p>
            <a:pPr algn="r"/>
            <a:r>
              <a:rPr lang="ru-RU" dirty="0" smtClean="0"/>
              <a:t>Балабанова Е.В.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6648" y="2013030"/>
            <a:ext cx="2645352" cy="258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391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0779" y="624110"/>
            <a:ext cx="8983834" cy="3157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Подходящие картинки нужно отметить цветными рамками.</a:t>
            </a:r>
            <a:br>
              <a:rPr lang="ru-RU" dirty="0" smtClean="0"/>
            </a:br>
            <a:r>
              <a:rPr lang="ru-RU" dirty="0" smtClean="0"/>
              <a:t>Например нужно найти такую же синичку в нижнем ряду. Находим и выделяем рамкой розового цвета, так как картинка с изображением синички была вверху оформлена рамкой розового цвета.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37493" y="6858000"/>
            <a:ext cx="7905793" cy="118270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892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387" y="724930"/>
            <a:ext cx="7622731" cy="5049794"/>
          </a:xfrm>
        </p:spPr>
      </p:pic>
    </p:spTree>
    <p:extLst>
      <p:ext uri="{BB962C8B-B14F-4D97-AF65-F5344CB8AC3E}">
        <p14:creationId xmlns:p14="http://schemas.microsoft.com/office/powerpoint/2010/main" val="1360074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 того как все картинки нижнего ряда отметили цветными рамками, нужно проверить ответы. Ребенок тянет скользящее устройство вниз. Если ответы правильные, цветные рамки совпадают с цветными квадратами. Таким образом происходит рефлексия у ребенка. Он имеет возможность сам себя оценить.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635078" cy="3513438"/>
          </a:xfrm>
        </p:spPr>
      </p:pic>
    </p:spTree>
    <p:extLst>
      <p:ext uri="{BB962C8B-B14F-4D97-AF65-F5344CB8AC3E}">
        <p14:creationId xmlns:p14="http://schemas.microsoft.com/office/powerpoint/2010/main" val="1180745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Развивающие карточки вставляются в тренажер и могут меняться в зависимости от дидактической задачи.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054" y="2479590"/>
            <a:ext cx="6948505" cy="3778250"/>
          </a:xfrm>
        </p:spPr>
      </p:pic>
    </p:spTree>
    <p:extLst>
      <p:ext uri="{BB962C8B-B14F-4D97-AF65-F5344CB8AC3E}">
        <p14:creationId xmlns:p14="http://schemas.microsoft.com/office/powerpoint/2010/main" val="4065673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 smtClean="0"/>
              <a:t>Были выпущены карточки по темам: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Фрукты и овощи</a:t>
            </a:r>
            <a:br>
              <a:rPr lang="ru-RU" dirty="0" smtClean="0"/>
            </a:br>
            <a:r>
              <a:rPr lang="ru-RU" dirty="0" smtClean="0"/>
              <a:t>Птицы и рыбы и звери</a:t>
            </a:r>
            <a:br>
              <a:rPr lang="ru-RU" dirty="0" smtClean="0"/>
            </a:br>
            <a:r>
              <a:rPr lang="ru-RU" dirty="0" smtClean="0"/>
              <a:t>Цветы, ягоды и грибы</a:t>
            </a:r>
            <a:br>
              <a:rPr lang="ru-RU" dirty="0" smtClean="0"/>
            </a:br>
            <a:r>
              <a:rPr lang="ru-RU" dirty="0" smtClean="0"/>
              <a:t>Зима и лето</a:t>
            </a:r>
            <a:br>
              <a:rPr lang="ru-RU" dirty="0" smtClean="0"/>
            </a:br>
            <a:r>
              <a:rPr lang="ru-RU" dirty="0" smtClean="0"/>
              <a:t>Цвет и форма</a:t>
            </a:r>
            <a:br>
              <a:rPr lang="ru-RU" dirty="0" smtClean="0"/>
            </a:br>
            <a:r>
              <a:rPr lang="ru-RU" dirty="0" smtClean="0"/>
              <a:t>Игрушки и игры</a:t>
            </a:r>
            <a:br>
              <a:rPr lang="ru-RU" dirty="0" smtClean="0"/>
            </a:br>
            <a:r>
              <a:rPr lang="ru-RU" dirty="0" smtClean="0"/>
              <a:t>Одежда и обувь</a:t>
            </a:r>
            <a:br>
              <a:rPr lang="ru-RU" dirty="0" smtClean="0"/>
            </a:br>
            <a:r>
              <a:rPr lang="ru-RU" dirty="0" smtClean="0"/>
              <a:t>Посуда и продукты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153664" y="5911222"/>
            <a:ext cx="5350947" cy="20125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429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Разработанная  мной серия карточек к тренажеру «Разноцветные окошки» представляет собой систему дидактических игр по развитию высших психических функций у детей дошкольного возраста, которая опирается на региональный компонент.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4659" y="5494638"/>
            <a:ext cx="8311979" cy="3942378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381765" cy="317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2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Хочу представить,  вам  карточки к тренажёру по теме: </a:t>
            </a:r>
            <a:r>
              <a:rPr lang="ru-RU" dirty="0" smtClean="0">
                <a:solidFill>
                  <a:srgbClr val="FF0000"/>
                </a:solidFill>
              </a:rPr>
              <a:t>«Югра- мой дом».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771" y="2133600"/>
            <a:ext cx="5680284" cy="3778250"/>
          </a:xfrm>
        </p:spPr>
      </p:pic>
    </p:spTree>
    <p:extLst>
      <p:ext uri="{BB962C8B-B14F-4D97-AF65-F5344CB8AC3E}">
        <p14:creationId xmlns:p14="http://schemas.microsoft.com/office/powerpoint/2010/main" val="1422226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Игра: «Найди такое же животное».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 smtClean="0"/>
              <a:t>Цель: знакомить с животными Югры; развивать память, внимание, мелкую моторику руки, расширять словарный запас.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1779" y="2512540"/>
            <a:ext cx="7201487" cy="3778250"/>
          </a:xfrm>
        </p:spPr>
      </p:pic>
    </p:spTree>
    <p:extLst>
      <p:ext uri="{BB962C8B-B14F-4D97-AF65-F5344CB8AC3E}">
        <p14:creationId xmlns:p14="http://schemas.microsoft.com/office/powerpoint/2010/main" val="7469884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 «Что перепутал художник?»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Цель: развивать наблюдательность, мышление, память, связную речь; закреплять названия животных Югры.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6725" y="2603159"/>
            <a:ext cx="7537623" cy="3778250"/>
          </a:xfrm>
        </p:spPr>
      </p:pic>
    </p:spTree>
    <p:extLst>
      <p:ext uri="{BB962C8B-B14F-4D97-AF65-F5344CB8AC3E}">
        <p14:creationId xmlns:p14="http://schemas.microsoft.com/office/powerpoint/2010/main" val="33000538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 «Найди кто где живет?»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Цель: развивать внимание, память, мышление, речь, мелкую моторику руки.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5" y="2586681"/>
            <a:ext cx="7079034" cy="3778250"/>
          </a:xfrm>
        </p:spPr>
      </p:pic>
    </p:spTree>
    <p:extLst>
      <p:ext uri="{BB962C8B-B14F-4D97-AF65-F5344CB8AC3E}">
        <p14:creationId xmlns:p14="http://schemas.microsoft.com/office/powerpoint/2010/main" val="2363454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>Высшие психические функции (ВПФ) </a:t>
            </a:r>
            <a:r>
              <a:rPr lang="ru-RU" sz="2700" dirty="0" smtClean="0">
                <a:solidFill>
                  <a:schemeClr val="tx1"/>
                </a:solidFill>
              </a:rPr>
              <a:t>–это </a:t>
            </a:r>
            <a:r>
              <a:rPr lang="ru-RU" sz="2700" dirty="0"/>
              <a:t>сложные психические процессы, прижизненно формирующиеся, социальные по своему происхождению, опосредствованные по психологическому строению и произвольные по способу своего осуществления.</a:t>
            </a:r>
            <a:r>
              <a:rPr lang="ru-RU" dirty="0"/>
              <a:t> 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4562" y="3190985"/>
            <a:ext cx="6693407" cy="3667015"/>
          </a:xfrm>
        </p:spPr>
      </p:pic>
    </p:spTree>
    <p:extLst>
      <p:ext uri="{BB962C8B-B14F-4D97-AF65-F5344CB8AC3E}">
        <p14:creationId xmlns:p14="http://schemas.microsoft.com/office/powerpoint/2010/main" val="18613098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 «Найди чьи следы».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Цель: развивать  восприятие, внимание, память, мышление, связную речь.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6579" y="2496065"/>
            <a:ext cx="6972821" cy="3778250"/>
          </a:xfrm>
        </p:spPr>
      </p:pic>
    </p:spTree>
    <p:extLst>
      <p:ext uri="{BB962C8B-B14F-4D97-AF65-F5344CB8AC3E}">
        <p14:creationId xmlns:p14="http://schemas.microsoft.com/office/powerpoint/2010/main" val="2959159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Игра «Посчитай силуэты зайчика».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Цель: учить соотносить цифру с изображением, развивать восприятие, умение выделять контурные изображения; речь;  упражнять в счете в пределах 6.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627" y="2710249"/>
            <a:ext cx="7399195" cy="3778250"/>
          </a:xfrm>
        </p:spPr>
      </p:pic>
    </p:spTree>
    <p:extLst>
      <p:ext uri="{BB962C8B-B14F-4D97-AF65-F5344CB8AC3E}">
        <p14:creationId xmlns:p14="http://schemas.microsoft.com/office/powerpoint/2010/main" val="4521154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 «Сколько зверей?»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Цель: развивать внимание, логику, речь; мелкую моторику руки; упражнять в счете в пределах 6; закреплять какие животные обитают в Югре.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5" y="2594920"/>
            <a:ext cx="7636476" cy="3778250"/>
          </a:xfrm>
        </p:spPr>
      </p:pic>
    </p:spTree>
    <p:extLst>
      <p:ext uri="{BB962C8B-B14F-4D97-AF65-F5344CB8AC3E}">
        <p14:creationId xmlns:p14="http://schemas.microsoft.com/office/powerpoint/2010/main" val="287056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Игра: «Кто что ест?»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Цель: развивать внимание, мышление, память, связную речь, мелкую моторику руки; закреплять знания о особенностях жизни животных в Югре.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5362" y="2611395"/>
            <a:ext cx="8847438" cy="3778250"/>
          </a:xfrm>
        </p:spPr>
      </p:pic>
    </p:spTree>
    <p:extLst>
      <p:ext uri="{BB962C8B-B14F-4D97-AF65-F5344CB8AC3E}">
        <p14:creationId xmlns:p14="http://schemas.microsoft.com/office/powerpoint/2010/main" val="7216201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 «Найди кто лишний».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Цель: развивать внимание, мышление, речь. Мелкую моторику руки; систематизировать знания о Югре.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913" y="2405449"/>
            <a:ext cx="7488195" cy="3778250"/>
          </a:xfrm>
        </p:spPr>
      </p:pic>
    </p:spTree>
    <p:extLst>
      <p:ext uri="{BB962C8B-B14F-4D97-AF65-F5344CB8AC3E}">
        <p14:creationId xmlns:p14="http://schemas.microsoft.com/office/powerpoint/2010/main" val="2422090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Игра: «Чего не хватает?»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Цель: развивать восприятие, внимание, память, мышление, мелкую моторику руки; активизировать словарь по теме животные Югры.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5" y="2496065"/>
            <a:ext cx="7902080" cy="3778250"/>
          </a:xfrm>
        </p:spPr>
      </p:pic>
    </p:spTree>
    <p:extLst>
      <p:ext uri="{BB962C8B-B14F-4D97-AF65-F5344CB8AC3E}">
        <p14:creationId xmlns:p14="http://schemas.microsoft.com/office/powerpoint/2010/main" val="38684939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Игра: «Что я знаю про Югру?»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Цель: развивать восприятие, мышление, память, связную речь. Мелкую моторику руки; закреплять знания о родном крае.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973" y="2857446"/>
            <a:ext cx="7183395" cy="3482770"/>
          </a:xfrm>
        </p:spPr>
      </p:pic>
    </p:spTree>
    <p:extLst>
      <p:ext uri="{BB962C8B-B14F-4D97-AF65-F5344CB8AC3E}">
        <p14:creationId xmlns:p14="http://schemas.microsoft.com/office/powerpoint/2010/main" val="19705249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Таким образом, практикуясь на тренажёре «Разноцветные окошки», ребенок не только познает особенности северного края, но и развивает процессы произвольного внимания, мыслительные процессы, познавательные способности, развивает психомоторную сферу, которая выражается в развитии микромоторики, </a:t>
            </a:r>
            <a:r>
              <a:rPr lang="ru-RU" sz="2800" dirty="0" err="1" smtClean="0"/>
              <a:t>сформированности</a:t>
            </a:r>
            <a:r>
              <a:rPr lang="ru-RU" sz="2800" dirty="0" smtClean="0"/>
              <a:t> зрительно-двигательных координаций, </a:t>
            </a:r>
            <a:r>
              <a:rPr lang="ru-RU" sz="2800" dirty="0" err="1" smtClean="0"/>
              <a:t>дифференцированности</a:t>
            </a:r>
            <a:r>
              <a:rPr lang="ru-RU" sz="2800" dirty="0" smtClean="0"/>
              <a:t> мышечных ощущений.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10250526" y="4111663"/>
            <a:ext cx="1544263" cy="2059021"/>
          </a:xfrm>
        </p:spPr>
      </p:pic>
    </p:spTree>
    <p:extLst>
      <p:ext uri="{BB962C8B-B14F-4D97-AF65-F5344CB8AC3E}">
        <p14:creationId xmlns:p14="http://schemas.microsoft.com/office/powerpoint/2010/main" val="20517750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886" y="1416287"/>
            <a:ext cx="6285469" cy="4992751"/>
          </a:xfrm>
        </p:spPr>
      </p:pic>
    </p:spTree>
    <p:extLst>
      <p:ext uri="{BB962C8B-B14F-4D97-AF65-F5344CB8AC3E}">
        <p14:creationId xmlns:p14="http://schemas.microsoft.com/office/powerpoint/2010/main" val="3134145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0493" y="596905"/>
            <a:ext cx="3305367" cy="10375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Маленький ребёнок ещё не в состоянии длительно фокусировать внимание, помнить и правильно произносить названия некоторых предметов и т.д., поэтому роль взрослого в </a:t>
            </a:r>
            <a:r>
              <a:rPr lang="ru-RU" dirty="0" smtClean="0"/>
              <a:t>дошкольный </a:t>
            </a:r>
            <a:r>
              <a:rPr lang="ru-RU" dirty="0"/>
              <a:t>период – быть посредником между малышом и окружающим миром. Так, взрослый выступает в качестве основных психических функций ребёнка, напоминая ему названия явлений и предметов, концентрируя его внимание, развивая мышление и речь. Затем, в процессе взросления ребёнок постепенно наследует общественный опыт и становится способным самостоятельно его использовать. Таким образом, с точки зрения Выготского, процесс развития – это процесс перехода от социального к индивидуальному. 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499" y="596905"/>
            <a:ext cx="3305367" cy="103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4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Сензитивным</a:t>
            </a:r>
            <a:r>
              <a:rPr lang="ru-RU" dirty="0" smtClean="0">
                <a:solidFill>
                  <a:srgbClr val="FF0000"/>
                </a:solidFill>
              </a:rPr>
              <a:t> периодом </a:t>
            </a:r>
            <a:r>
              <a:rPr lang="ru-RU" dirty="0" smtClean="0">
                <a:solidFill>
                  <a:schemeClr val="tx1"/>
                </a:solidFill>
              </a:rPr>
              <a:t>(наиболее восприимчивым) разв</a:t>
            </a:r>
            <a:r>
              <a:rPr lang="ru-RU" dirty="0" smtClean="0"/>
              <a:t>ития ВПФ является дошкольный возраст.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Игра является основным видом деятельности ребенка в дошкольном возрасте, поэтому одним из эффективных способов развития высших психических функций выступает тренажер «Разноцветные окошки».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20369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2622" y="311072"/>
            <a:ext cx="9228373" cy="3140582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Развивающий тренажёр «Разноцветные окошки является частью комплекса игрового оборудования по программе: «</a:t>
            </a:r>
            <a:r>
              <a:rPr lang="ru-RU" sz="3200" dirty="0" err="1" smtClean="0"/>
              <a:t>Дошколка.Ру</a:t>
            </a:r>
            <a:r>
              <a:rPr lang="ru-RU" sz="3200" dirty="0" smtClean="0"/>
              <a:t>» для организации развивающей предметно-пространственной среды в ДОУ и соответствует ФГОС ДО.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9859" y="3902896"/>
            <a:ext cx="8056605" cy="2848012"/>
          </a:xfrm>
        </p:spPr>
      </p:pic>
    </p:spTree>
    <p:extLst>
      <p:ext uri="{BB962C8B-B14F-4D97-AF65-F5344CB8AC3E}">
        <p14:creationId xmlns:p14="http://schemas.microsoft.com/office/powerpoint/2010/main" val="4235264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Развивающий тренажер «Разноцветные окошки» удовлетворяет потребность ребенка дошкольного возраста в игре позволяя осуществлять развитие моторных и психических функций ребенка и ориентирован на зону ближайшего развития ребенка.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768" y="3747094"/>
            <a:ext cx="3921212" cy="3021492"/>
          </a:xfrm>
        </p:spPr>
      </p:pic>
    </p:spTree>
    <p:extLst>
      <p:ext uri="{BB962C8B-B14F-4D97-AF65-F5344CB8AC3E}">
        <p14:creationId xmlns:p14="http://schemas.microsoft.com/office/powerpoint/2010/main" val="189061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632" y="3422101"/>
            <a:ext cx="7533843" cy="224265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Использовать развивающий тренажёр можно как в индивидуальной работе так и в групповой.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6147" y="1769169"/>
            <a:ext cx="2937485" cy="33300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696" y="86010"/>
            <a:ext cx="2342451" cy="312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76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898" y="772390"/>
            <a:ext cx="8911687" cy="528711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Игровые ситуации вводят дошкольника в речевую ситуацию. Специально подобранные дидактические игры на основе краеведческого материала способствует тому, что дети учатся рассказывать, развивают связную речь, восприятие, мышление, тренируют память и внимание.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879" y="3707027"/>
            <a:ext cx="2350509" cy="3134012"/>
          </a:xfrm>
        </p:spPr>
      </p:pic>
    </p:spTree>
    <p:extLst>
      <p:ext uri="{BB962C8B-B14F-4D97-AF65-F5344CB8AC3E}">
        <p14:creationId xmlns:p14="http://schemas.microsoft.com/office/powerpoint/2010/main" val="1804690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Развивающий тренажер «Разноцветные окошки» представляет собой пластиковую панель с двумя рядами по 6 карточек в каждом. Сверху ребенку дается задание. Например: «Найди подходящие картинки». Каждой картинке из верхнего ряда соответствует одна картинка из нижнего ряда. Нужно найти соответствующие пары картинок.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 flipH="1">
            <a:off x="11504611" y="2133600"/>
            <a:ext cx="621485" cy="161461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72177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275</TotalTime>
  <Words>590</Words>
  <Application>Microsoft Office PowerPoint</Application>
  <PresentationFormat>Широкоэкранный</PresentationFormat>
  <Paragraphs>33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Century Gothic</vt:lpstr>
      <vt:lpstr>Wingdings 3</vt:lpstr>
      <vt:lpstr>Легкий дым</vt:lpstr>
      <vt:lpstr>Развивающий тренажёр «Разноцветные окошки» как эффективное средство развития высших психических функций дошкольников.</vt:lpstr>
      <vt:lpstr>Высшие психические функции (ВПФ) –это сложные психические процессы, прижизненно формирующиеся, социальные по своему происхождению, опосредствованные по психологическому строению и произвольные по способу своего осуществления. </vt:lpstr>
      <vt:lpstr>Презентация PowerPoint</vt:lpstr>
      <vt:lpstr>Сензитивным периодом (наиболее восприимчивым) развития ВПФ является дошкольный возраст.</vt:lpstr>
      <vt:lpstr>Развивающий тренажёр «Разноцветные окошки является частью комплекса игрового оборудования по программе: «Дошколка.Ру» для организации развивающей предметно-пространственной среды в ДОУ и соответствует ФГОС ДО.</vt:lpstr>
      <vt:lpstr>Развивающий тренажер «Разноцветные окошки» удовлетворяет потребность ребенка дошкольного возраста в игре позволяя осуществлять развитие моторных и психических функций ребенка и ориентирован на зону ближайшего развития ребенка.</vt:lpstr>
      <vt:lpstr>Использовать развивающий тренажёр можно как в индивидуальной работе так и в групповой.</vt:lpstr>
      <vt:lpstr>Игровые ситуации вводят дошкольника в речевую ситуацию. Специально подобранные дидактические игры на основе краеведческого материала способствует тому, что дети учатся рассказывать, развивают связную речь, восприятие, мышление, тренируют память и внимание.  </vt:lpstr>
      <vt:lpstr>Развивающий тренажер «Разноцветные окошки» представляет собой пластиковую панель с двумя рядами по 6 карточек в каждом. Сверху ребенку дается задание. Например: «Найди подходящие картинки». Каждой картинке из верхнего ряда соответствует одна картинка из нижнего ряда. Нужно найти соответствующие пары картинок.</vt:lpstr>
      <vt:lpstr>Подходящие картинки нужно отметить цветными рамками. Например нужно найти такую же синичку в нижнем ряду. Находим и выделяем рамкой розового цвета, так как картинка с изображением синички была вверху оформлена рамкой розового цвета.</vt:lpstr>
      <vt:lpstr>Презентация PowerPoint</vt:lpstr>
      <vt:lpstr>После того как все картинки нижнего ряда отметили цветными рамками, нужно проверить ответы. Ребенок тянет скользящее устройство вниз. Если ответы правильные, цветные рамки совпадают с цветными квадратами. Таким образом происходит рефлексия у ребенка. Он имеет возможность сам себя оценить. </vt:lpstr>
      <vt:lpstr>Развивающие карточки вставляются в тренажер и могут меняться в зависимости от дидактической задачи.  </vt:lpstr>
      <vt:lpstr>Были выпущены карточки по темам:  Фрукты и овощи Птицы и рыбы и звери Цветы, ягоды и грибы Зима и лето Цвет и форма Игрушки и игры Одежда и обувь Посуда и продукты</vt:lpstr>
      <vt:lpstr>Разработанная  мной серия карточек к тренажеру «Разноцветные окошки» представляет собой систему дидактических игр по развитию высших психических функций у детей дошкольного возраста, которая опирается на региональный компонент.</vt:lpstr>
      <vt:lpstr>Хочу представить,  вам  карточки к тренажёру по теме: «Югра- мой дом».</vt:lpstr>
      <vt:lpstr>Игра: «Найди такое же животное». Цель: знакомить с животными Югры; развивать память, внимание, мелкую моторику руки, расширять словарный запас.</vt:lpstr>
      <vt:lpstr>Игра «Что перепутал художник?» Цель: развивать наблюдательность, мышление, память, связную речь; закреплять названия животных Югры. </vt:lpstr>
      <vt:lpstr>Игра «Найди кто где живет?» Цель: развивать внимание, память, мышление, речь, мелкую моторику руки.</vt:lpstr>
      <vt:lpstr>Игра «Найди чьи следы». Цель: развивать  восприятие, внимание, память, мышление, связную речь.</vt:lpstr>
      <vt:lpstr> Игра «Посчитай силуэты зайчика». Цель: учить соотносить цифру с изображением, развивать восприятие, умение выделять контурные изображения; речь;  упражнять в счете в пределах 6.</vt:lpstr>
      <vt:lpstr>Игра «Сколько зверей?» Цель: развивать внимание, логику, речь; мелкую моторику руки; упражнять в счете в пределах 6; закреплять какие животные обитают в Югре.</vt:lpstr>
      <vt:lpstr>Игра: «Кто что ест?» Цель: развивать внимание, мышление, память, связную речь, мелкую моторику руки; закреплять знания о особенностях жизни животных в Югре.</vt:lpstr>
      <vt:lpstr>Игра «Найди кто лишний». Цель: развивать внимание, мышление, речь. Мелкую моторику руки; систематизировать знания о Югре.</vt:lpstr>
      <vt:lpstr>Игра: «Чего не хватает?» Цель: развивать восприятие, внимание, память, мышление, мелкую моторику руки; активизировать словарь по теме животные Югры.</vt:lpstr>
      <vt:lpstr>Игра: «Что я знаю про Югру?» Цель: развивать восприятие, мышление, память, связную речь. Мелкую моторику руки; закреплять знания о родном крае. </vt:lpstr>
      <vt:lpstr>Таким образом, практикуясь на тренажёре «Разноцветные окошки», ребенок не только познает особенности северного края, но и развивает процессы произвольного внимания, мыслительные процессы, познавательные способности, развивает психомоторную сферу, которая выражается в развитии микромоторики, сформированности зрительно-двигательных координаций, дифференцированности мышечных ощущений.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Развивающий тренажёр «Разноцветные окошки» как эффективное средство развития высших психических функций дошкольников.</dc:title>
  <dc:creator>Serega</dc:creator>
  <cp:lastModifiedBy>Serega</cp:lastModifiedBy>
  <cp:revision>25</cp:revision>
  <dcterms:created xsi:type="dcterms:W3CDTF">2018-03-11T15:22:19Z</dcterms:created>
  <dcterms:modified xsi:type="dcterms:W3CDTF">2018-03-29T01:33:59Z</dcterms:modified>
</cp:coreProperties>
</file>