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66" r:id="rId4"/>
    <p:sldId id="268" r:id="rId5"/>
    <p:sldId id="257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15.jpeg"/><Relationship Id="rId4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0188" y="404664"/>
            <a:ext cx="8518276" cy="725636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Как называются эти продукты? Какой из этих продуктов предпочтительнее употреблять в пищу?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4" name="AutoShape 2" descr="data:image/jpg;base64,/9j/4AAQSkZJRgABAQAAAQABAAD/2wCEAAkGBhQSEBQSEBQWFBUUFxgYFBQVFBUXGBUVGBQXFxUUFBYXHCYfFxkjGRUWHy8gIycpLCwsFR4xNTAqNSYrLCkBCQoKDgwOGg8PGiwkHyQtLCksLCwsLCksNCwsLiwsLCwsLCwsLCwsKSwsLCksLCwsLCwsLCwsLCwsLCwsLCwsLP/AABEIAMUBAAMBIgACEQEDEQH/xAAcAAEAAgMBAQEAAAAAAAAAAAAABQYDBAcBAgj/xAA/EAABAwICBwUGBQEHBQAAAAABAAIDBBEhMQUGEkFRYYETInGRoQcyQlKx0RQjcsHwkhUzQ2KCouEkY5Oy8f/EABoBAQADAQEBAAAAAAAAAAAAAAACAwUEAQb/xAAsEQADAAICAgECBQMFAAAAAAAAAQIDEQQhEjFBUXETIjJhkQWBsRRCweHx/9oADAMBAAIRAxEAPwDuKIiAIiIAiIgCIiAIiIAiIgCIiAIiIAiIgCIiAIiIAiIgCIiAIiIAiIgCIiAIiIAiIgCIiAIiIAsFZWsiaXyuDWjefoOJ5BZ1QdcZC+Z+JIjAAaOJF3HHx9FTny/hz5aL+Ph/Fvx2TUmvlODYCR3MNFv9zgsrNdqf4i9nMsJH+265tTSt2jjY8HYeV1Lwm+a5cfIup2d18SJeuzoVJp2CU2jlY48NoX8jit6643pGiDXd3xXwyukGAlfYbruI8ivZ5nxSIVwfmWdoui5fR64ysFnBjxyLoXf7SAfJSrNfgB3mzDrG8f1EAnzV65EM5nxrRe0VIb7Rmf5usQ/aVbDPaHDvPQscPUFyks8fUi+PkXwW9FW4NfKY5u2f5zsfRT1LVtkbtMNx/M1ZNzXpldRU+0ZkRFIgEREAREQBERAEREAREQBERAEREAREQBERAFRNMM/6mXx9LD7q9qg6zVjXzu7I8A53EjA7PLnyXHzNeC39Tu4O/N/YqWme4/rY8+C2tHVHA/ZfFVRg5+a0bOZ7qz4yJLRrXDfZPmluLnEnNaktNZRdDrE7aLHAkgnIG9rkbVsyOYupQVoeLhU3OiyXv0YH0qwGmtlcHktrtrLwzXUPPRJxs03NO8X55Hz39VgLeB6GwP2KkyAVgkpcbqfnv2V+GvRqxgZEKTotJPgGD3Nj+LZJBZ/3G8LbxkRdaT6fgsRJF+BwIOX3Csh6e0yFyqWqR1fVjTLpmuZLYyR2u4ZPa4Xa8eKnFyjVXWtlIA6oDhaMxgNsS8tddlsbW2d62Z/adPI78prI27rgvPU3A9FqTnmZ/MZFcaqt+K6OnIqPob2hEkNqmgA/4jL2H6m44cx5K6xShwDmkEEXBBuCOIKujJNrcnPkxVjeqR9oiKwrCIiAIiIAiIgCIiAIiIAiIgCLS0hpmGAfmyNbyzJ8GjFVqv8AaPGMIGF54u7o8sz6Ku8sR+plsYbv9KJ/WCv7KBxHvO7reuZ8rqgObgtybTclQxrpiM3EACwAvYD0PmtOZ+GCyOVmWSuvRs8TD+HPfs1Z3LUe0HJY6+qte6kNG0d2BxGJHkNwXPJ1srNXot5e4ggDBzDjdrsnjAZEWPiPFSFNWOH94GvPEg3/AKgQT1upiemstGamU/xH6IeHyY5Ktm67TzxHQ5jqCsXbAZ+eBHmF8Ppeq130hBwNj5hVuVRNU17N5k3A/ZZRLhdQpL2nK44t+3/CRVu69+WR8j+1154NDyTJsTXzXj2AqNirRvW3HUg2sV72e9Hk1GCCCLjeD/MDzUTJC6F1xiw7945H7qxRuBXlVStIIO8Yjkrpb0VUkmaFPUByt2pWsZikEEh/LebNJ+Bx/Yn16rnNLMWuLb+6SPI2U1DJcZqUW8dbRXlxrJPizuSKq6mazmYdjMfzGjuuPxtHH/MPXzVqWzFq1tGDcOK8WERFMgEREAREQBERAEREAVT1i1rIJjp8xg6TPoz7/wD1TOsNYY4HFvvOs0cr5nyuqI+Czbrh5Wap/JJo8PBN/nsiKu7iS4kk5km5PiStBrrEhZdLaRDDZaMMweb3zWZ40+zZWpLVTN7jRyC8qjYLYhHdC1tIZKK+pH50QLo9uZjdxcL+F7n6K2wsVPnn7ORr/lIJ8N/orG2pBsWkEEJNaJ3PRs1LAo4t4rO+crE5yU9sjKaMJiCwyQXWwSvkuXiPdGi+kWvLRB2YB8QpUlNm6kiL9EP+GwsRfxxt4E4hYPwhB7p6EXU26nXn4XkpdkdJEUwvHxei2BUu3rc/DDwXhpQvUmG0VWopnRyFxxDnEg+JvY81KUUq26+kvG4crjxGIUDQ1C9faPNlooat0UjZGHFpBHTd4buq7FR1QkjbI3EOAI6hcPp5doLofs70ndr4HH3e+zwODh52P+orr4mTT8fqcPNxbnzXwXNERaZkBERAEREAREQBERAR2naPtISBm2zh0/4JVA0tVhjCTgAuiaT0oyBm1IfADNx4ALjetznVMgDD2YJNm22gc7AYjHlv3cFnctJ0tPs1eC2k9rorNVWdo9zid+A3+Sz6PedobseBKwUxcxxa42G4twAPO2SvOifZtWSAOfKI2mxF3lxIO+zTb1Vcw2tSdl5VL3b0ScRWKsFws0TLGx3YeS9qmYZLiS6Zdvsqek6fAqFotOPgdsOxZ6t8OI5K3VdPdVfS2jd4Xka3plzb10WaKoJY19jsvF2uIIDvAnNeGZW32aSsn0aIZGh3ZOcxzSL4X2mnyd6LDpLUrblkFMdnYDTsuNwS4E2B3Wtvvmuq+K9Ko72Z88yfJzfWir9osZclTTyRjvjA5Ozaf0uGB6LUNQuRy09M7FW1tG2ZV4J7KPdULw1KaY2SzakL6NSAcCob8SvGVR3qabINImjUBfDpgosVPNfQqFLbI6NusmAjc45BpPoVT6N6kNO6R7vZjfi7w4ef0UdRturF6Gido5FZtU9IiKrjc44E7LvB2F/Ox6Kt0cS3mixUJrxpNC48paZ3BFqaJqe0gjecS5jSfG2Pqttbqe+z5xrT0ERF6eBERAEREAQovHi4IQFA0tOZ5HPOV7NHBoy+6qunKK7ThiPorNGbXad2CwV0AtfNYb7fkz6OfyrxRS4o21A2JCGTAd2YmzZOAm4Hd2n9XFW7UjW19K8UdZcMyjccdi+QuPejO4jLwyr1ZC1p7oII/ma+P7R22NilZtNbex+Jl98bvHHZOB5Zq6c6l7TK7wO58Wui76Ti2J5Bu2iR4O7w+qxyM2hdQ+hal7mkPkEuyAGPGZaMmvacWuGVjuta6mYX4WXO2nT+jLEmpX1RF1LLKKraW4U3Ux4rRmbmqH0zoT6JL2X1XZzywnKRu0P1Nzt0J8lcKqZ15hHg+SRsTDwPZAuf/paXH/Sua08xilZKz3mEO8eI6jDqra7WVrZJZ8HFxAp2frhidI93IdweY3rT4+ZKNV8f4MrlYG8nlK9/5JrWOaCGkMchAbsbMbLBzsBYbIO8cTkuOTQuxIGHNWGu25Xl8rtpx47uQ4DksGwuPPyPxa6XSO7jcf8ABnt7bKzLM5ubT0xWt/aIvjceIIVrfSg7lpVGh2ncoy18onS+hFQtc4XbiOSyMjf8p8iuley/Rmx2ptwt1vf6K+7K78fGVyq2ZuXluLc6OKaJ1Oq6g92JzW/NJ3R64noFeNEezGFlnVDnSu3tHdZ13nzCuqLpjjRP7nJfKyV66Pz3rfofsqySMCzdp2z+kuu0dAQOi+NH6PtirlrtQB9dI0kA2a5p5louDyNrX3KPZEGNtbxwxBGYIWfln8zS9GvhvcLfvRqRU9ltvg7t1ijmWw6QEKiEW2dI1PkvRRctoeTyppQup8WzRx89o+bippbmP9C+x87l/W/uERFMrCIiAIiIAiIgKXrHQGOYuA7r8R4/EPPHqo69wrzpWgE0ZbvzaeB/mCodTE6NxBFiMCFl8jH+HXkvTNji5fOfF+0RGkaLHJRctLwVrjYH+AWrPozOy4qxv2jQnJrpkBox3Zztccj3XHkcvWytjDY+Kr8tJuKlKKfaZY+83A8+ahD+CWRfJI1jAbWwwUNUHFb34iwNyoWurQDmFZWqeyuFpHxVTAAlaWq15H7Tr+7v4dpJb0A8l8TOD8Afeww58OaltC0BiLutuGL3Ot4DaAvxBUtdMi6/MkSVVTrQdApSpeA3E3Kin1gBzUHK2TVNoNbhjuWF7wF66W+/BYIamLtmid2zGMXkYkgfC0DMnLqp630iG/lnUdUaHs6ZpOb+8fA5en1UpV1rIml8rmsaN7jZc20r7VXYspIw1uTXOGIH6clWausnmdtVMhPDbP0YMfRaT5EQtT2Za4l5K8r63/J0TSntGjb3adpkPzHBvlmfRVir1jqZjjI4X+FpsOgCiYYh8IPIvwH9Ix9QtpjjucR+nuj0/dcOTk3Xzr7Ghj4uOPU7+5hl0NJIS/ae14wDiXHoQcwssDJXROMjdl8ZIcdz2Bt9tt8wMr9NyywM2RY3IPM58c1j0jGHtLRcXBBNzcXFrgr2aXjpilXl1oi3VY+HHmt7QtO+ombFGMTmdzRvceQUlo32TSuax3bx7Dmg4NcSLi+GV+tl0HV3ViKjYWx3Lj7z3e8eXIcgr8fFe+/RzZeYktT7JKkphGxrG5NAA6BZkRaRkBERAEREAREQBERAFC6w6G7Vu2wd4Zj5h9wppFGpVLTJRbh+SOXPcWnBbdFVBx2T1urFrBqz2l5Ive+JmW1zbwP1VX7IsNiLEZ3H1WPeO8NfsbePNOaf3NzSFM12Iw5KEkjLH7TM+Iy8LKU7XCyGmDgq7Xk9r2Xw/HpkJW1hte3kq1U1gvfZv44+ivMlCLWUDpHQjTfDFRT0+yelXpkLoOvidUsNVcwtPeY02udwNrYXx6W3qwUrtguja/tGhxLXH4mk4Ox4j1uqw/RWw7AXacHDeRy4EbltUmlTAXQuaJBLbsXnAtJIs8dA4FvHwXRtVOkUeGq2T9ZWi2IH0ULJWXOC3HUMj2nEADMkZdVrM0O4Y5+P2+6o0vbLttdI9NUbWaLn+ZncFoCnLnbTjc8vuVLfgSc8eWFvJffYAeKOkjxS/k04ocbtAbbgMf6jitqGmAxtjxzPUrK2PogwUG2yxJIybS87ayxOmstZ1SBdeaDrRvmo4LxlUMiol1WXGzQbnAABXXVLUJ7y2WrGyzMRn3nfq+UcszyXVjx1XSObLmmFtl21WaRRw7Xyk9C4lvpZSq8AtgFq1OloY8JJY2fqka36la6XitGE93TaRtooZ2uVEDb8VD/5G/W63qPS8MovFLG/9L2u+hXvkmHjtdtP+DbREXpAIiIAiIgCIiAIiIAofTmgBMNpmD/R3I8+amEUalUtMlNOHtHMq2F0ZIeCCMwV8w1BC6FpTREc7dmQeDhm3wP7KmaR1amhBsNtjcnNztzbmFmZeNUvcmth5c0tV7MQqbhadXIFqGrA6LXlrFy02zslJGCdoO4nwC1300bnMa47L2HbjFhcucbEWJts2uTliLrybSGNgVlh1Wm2Y9IH3dssA3hlnDb8C/DyVuOW09fQrzWlr7k5T0xtjgB7rRj4Fzt59Bu4rFU2C+zUC2KjKurxVVFsdGR0gWtI/etaSqWtLUop2HaRtvqVgkql7o3RM9SbQxufxNu6PFxwCtejPZNI43qZQ0fKzvHzOA9VfHHqvg5r5Mz7ZS+3LiGtBJOAAxJPBT+ivZ9VzOu9vYt+Z+fRgx+i6ZoXVOmpcYoxtfO7vO8zl0sphdkcVL9Rw5OZT/SQOrmpsNILt78m+RwF/Bo+EevNbWsWsUVFCZpzYZNaPee7c1o4/RSM8wY1z3mzWglxOQAFyT0XBdaNLzaVq/yWOLQ7YgYMbDPac3cTa5OQwByVt0sa1K7LOFxXyrdW/wAq9v8A4GsvtFqarKR0TCT+TGbC24l4s53O+HAKBpNHz1ABhp5JMTd0cbnX5EgWw/dde1W9ktNA1r6oColwJDv7tp4NZ8Xi6/gFeo4g0BrQABgABYAcABkqlgqu7ZpX/VcWBeHHjr6+v+3/AHPzzNq5Vs2C6ilwz/KeQ7E+8W5Z26BaVPSubK1swfEC4XLmuBAvjYEZr9K2XzLC1ws4BwOYIBHkVJ8ZfDKp/rdf7oX9n/6cS0Lr5VUzixkn4iJvwvBPd5E95v05LqWrOuMNa38u7XgXdG7O3FpycLnMdbKI017K6aW7qcmned7e8z+gnDoQqlXaq1OjpWyRFzmjHtW3IHHaHw+GRUE8mL9XaKObm4maPLGmq/j+fg7Ei0dC6TFRAyUW7w7wG5w94ef7LeXYmmtoxwiIvQEREAREQBERAEREBDaV1Tp57lzNlx+JndPXceoVVrfZe/8Awpxbg9hHq0ldDRVViivaLZzXPSZz/RPsqDXh1RNtgfAxpaD4uJv5BXh9CwxdlsgM2dnZGADbWAHCy2EUpiZ6SI1kq3ts51pjUeoaT2FpW7sQ13UHDyUAdR65x/ubcy9gH/suyIqf9NGzoXLya0cv0d7LJnYzyNjHBt3u/YBW7ROolLBY7HaO+aTveTch5KxIrJxRPpFNZrr2z5YwAWAAHAL6RFaVBERAV3X+bZ0fKPn2Wbsi4bWeB7t8FX/Y7QN/DSTlrdt0haH2x2A1h2eXeJOCtmtWjTPSSxtF3EXaOLmkOA62t1VJ9j2mhsyUrgWkHtG38A17elgbeKofWVb+hsYd1/T8in2qTf2OmIiK8xwiIgC8IXqICJpdDmGoL4SBFICZI/lePdfHwvkRyClkReJJegERF6AiIgCIiAIiIAiIgCIiAIiIAiIgCIiAIiIAiIgCoWt2gvws7dJU2Gy8GeMZODjsl45m9iOd+KvqxVNM2RjmSNDmuBDmkXBBzBULnyR0cfO8N7+PTX1Xyj5o6xkrduNwe27htDK7XFrrHfiCOizrDR0bImNjiaGMaLNa0WACzKZRWtvx9BERDw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77788" y="-898525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data:image/jpg;base64,/9j/4AAQSkZJRgABAQAAAQABAAD/2wCEAAkGBhQSEBQSEBQWFBUUFxgYFBQVFBUXGBUVGBQXFxUUFBYXHCYfFxkjGRUWHy8gIycpLCwsFR4xNTAqNSYrLCkBCQoKDgwOGg8PGiwkHyQtLCksLCwsLCksNCwsLiwsLCwsLCwsLCwsKSwsLCksLCwsLCwsLCwsLCwsLCwsLCwsLP/AABEIAMUBAAMBIgACEQEDEQH/xAAcAAEAAgMBAQEAAAAAAAAAAAAABQYDBAcBAgj/xAA/EAABAwICBwUGBQEHBQAAAAABAAIDBBEhMQUGEkFRYYETInGRoQcyQlKx0RQjcsHwkhUzQ2KCouEkY5Oy8f/EABoBAQADAQEBAAAAAAAAAAAAAAACAwUEAQb/xAAsEQADAAICAgECBQMFAAAAAAAAAQIDEQQhEjFBUXETIjJhkQWBsRRCweHx/9oADAMBAAIRAxEAPwDuKIiAIiIAiIgCIiAIiIAiIgCIiAIiIAiIgCIiAIiIAiIgCIiAIiIAiIgCIiAIiIAiIgCIiAIiIAsFZWsiaXyuDWjefoOJ5BZ1QdcZC+Z+JIjAAaOJF3HHx9FTny/hz5aL+Ph/Fvx2TUmvlODYCR3MNFv9zgsrNdqf4i9nMsJH+265tTSt2jjY8HYeV1Lwm+a5cfIup2d18SJeuzoVJp2CU2jlY48NoX8jit6643pGiDXd3xXwyukGAlfYbruI8ivZ5nxSIVwfmWdoui5fR64ysFnBjxyLoXf7SAfJSrNfgB3mzDrG8f1EAnzV65EM5nxrRe0VIb7Rmf5usQ/aVbDPaHDvPQscPUFyks8fUi+PkXwW9FW4NfKY5u2f5zsfRT1LVtkbtMNx/M1ZNzXpldRU+0ZkRFIgEREAREQBERAEREAREQBERAEREAREQBERAFRNMM/6mXx9LD7q9qg6zVjXzu7I8A53EjA7PLnyXHzNeC39Tu4O/N/YqWme4/rY8+C2tHVHA/ZfFVRg5+a0bOZ7qz4yJLRrXDfZPmluLnEnNaktNZRdDrE7aLHAkgnIG9rkbVsyOYupQVoeLhU3OiyXv0YH0qwGmtlcHktrtrLwzXUPPRJxs03NO8X55Hz39VgLeB6GwP2KkyAVgkpcbqfnv2V+GvRqxgZEKTotJPgGD3Nj+LZJBZ/3G8LbxkRdaT6fgsRJF+BwIOX3Csh6e0yFyqWqR1fVjTLpmuZLYyR2u4ZPa4Xa8eKnFyjVXWtlIA6oDhaMxgNsS8tddlsbW2d62Z/adPI78prI27rgvPU3A9FqTnmZ/MZFcaqt+K6OnIqPob2hEkNqmgA/4jL2H6m44cx5K6xShwDmkEEXBBuCOIKujJNrcnPkxVjeqR9oiKwrCIiAIiIAiIgCIiAIiIAiIgCLS0hpmGAfmyNbyzJ8GjFVqv8AaPGMIGF54u7o8sz6Ku8sR+plsYbv9KJ/WCv7KBxHvO7reuZ8rqgObgtybTclQxrpiM3EACwAvYD0PmtOZ+GCyOVmWSuvRs8TD+HPfs1Z3LUe0HJY6+qte6kNG0d2BxGJHkNwXPJ1srNXot5e4ggDBzDjdrsnjAZEWPiPFSFNWOH94GvPEg3/AKgQT1upiemstGamU/xH6IeHyY5Ktm67TzxHQ5jqCsXbAZ+eBHmF8Ppeq130hBwNj5hVuVRNU17N5k3A/ZZRLhdQpL2nK44t+3/CRVu69+WR8j+1154NDyTJsTXzXj2AqNirRvW3HUg2sV72e9Hk1GCCCLjeD/MDzUTJC6F1xiw7945H7qxRuBXlVStIIO8Yjkrpb0VUkmaFPUByt2pWsZikEEh/LebNJ+Bx/Yn16rnNLMWuLb+6SPI2U1DJcZqUW8dbRXlxrJPizuSKq6mazmYdjMfzGjuuPxtHH/MPXzVqWzFq1tGDcOK8WERFMgEREAREQBERAEREAVT1i1rIJjp8xg6TPoz7/wD1TOsNYY4HFvvOs0cr5nyuqI+Czbrh5Wap/JJo8PBN/nsiKu7iS4kk5km5PiStBrrEhZdLaRDDZaMMweb3zWZ40+zZWpLVTN7jRyC8qjYLYhHdC1tIZKK+pH50QLo9uZjdxcL+F7n6K2wsVPnn7ORr/lIJ8N/orG2pBsWkEEJNaJ3PRs1LAo4t4rO+crE5yU9sjKaMJiCwyQXWwSvkuXiPdGi+kWvLRB2YB8QpUlNm6kiL9EP+GwsRfxxt4E4hYPwhB7p6EXU26nXn4XkpdkdJEUwvHxei2BUu3rc/DDwXhpQvUmG0VWopnRyFxxDnEg+JvY81KUUq26+kvG4crjxGIUDQ1C9faPNlooat0UjZGHFpBHTd4buq7FR1QkjbI3EOAI6hcPp5doLofs70ndr4HH3e+zwODh52P+orr4mTT8fqcPNxbnzXwXNERaZkBERAEREAREQBERAR2naPtISBm2zh0/4JVA0tVhjCTgAuiaT0oyBm1IfADNx4ALjetznVMgDD2YJNm22gc7AYjHlv3cFnctJ0tPs1eC2k9rorNVWdo9zid+A3+Sz6PedobseBKwUxcxxa42G4twAPO2SvOifZtWSAOfKI2mxF3lxIO+zTb1Vcw2tSdl5VL3b0ScRWKsFws0TLGx3YeS9qmYZLiS6Zdvsqek6fAqFotOPgdsOxZ6t8OI5K3VdPdVfS2jd4Xka3plzb10WaKoJY19jsvF2uIIDvAnNeGZW32aSsn0aIZGh3ZOcxzSL4X2mnyd6LDpLUrblkFMdnYDTsuNwS4E2B3Wtvvmuq+K9Ko72Z88yfJzfWir9osZclTTyRjvjA5Ozaf0uGB6LUNQuRy09M7FW1tG2ZV4J7KPdULw1KaY2SzakL6NSAcCob8SvGVR3qabINImjUBfDpgosVPNfQqFLbI6NusmAjc45BpPoVT6N6kNO6R7vZjfi7w4ef0UdRturF6Gido5FZtU9IiKrjc44E7LvB2F/Ox6Kt0cS3mixUJrxpNC48paZ3BFqaJqe0gjecS5jSfG2Pqttbqe+z5xrT0ERF6eBERAEREAQovHi4IQFA0tOZ5HPOV7NHBoy+6qunKK7ThiPorNGbXad2CwV0AtfNYb7fkz6OfyrxRS4o21A2JCGTAd2YmzZOAm4Hd2n9XFW7UjW19K8UdZcMyjccdi+QuPejO4jLwyr1ZC1p7oII/ma+P7R22NilZtNbex+Jl98bvHHZOB5Zq6c6l7TK7wO58Wui76Ti2J5Bu2iR4O7w+qxyM2hdQ+hal7mkPkEuyAGPGZaMmvacWuGVjuta6mYX4WXO2nT+jLEmpX1RF1LLKKraW4U3Ux4rRmbmqH0zoT6JL2X1XZzywnKRu0P1Nzt0J8lcKqZ15hHg+SRsTDwPZAuf/paXH/Sua08xilZKz3mEO8eI6jDqra7WVrZJZ8HFxAp2frhidI93IdweY3rT4+ZKNV8f4MrlYG8nlK9/5JrWOaCGkMchAbsbMbLBzsBYbIO8cTkuOTQuxIGHNWGu25Xl8rtpx47uQ4DksGwuPPyPxa6XSO7jcf8ABnt7bKzLM5ubT0xWt/aIvjceIIVrfSg7lpVGh2ncoy18onS+hFQtc4XbiOSyMjf8p8iuley/Rmx2ptwt1vf6K+7K78fGVyq2ZuXluLc6OKaJ1Oq6g92JzW/NJ3R64noFeNEezGFlnVDnSu3tHdZ13nzCuqLpjjRP7nJfKyV66Pz3rfofsqySMCzdp2z+kuu0dAQOi+NH6PtirlrtQB9dI0kA2a5p5louDyNrX3KPZEGNtbxwxBGYIWfln8zS9GvhvcLfvRqRU9ltvg7t1ijmWw6QEKiEW2dI1PkvRRctoeTyppQup8WzRx89o+bippbmP9C+x87l/W/uERFMrCIiAIiIAiIgKXrHQGOYuA7r8R4/EPPHqo69wrzpWgE0ZbvzaeB/mCodTE6NxBFiMCFl8jH+HXkvTNji5fOfF+0RGkaLHJRctLwVrjYH+AWrPozOy4qxv2jQnJrpkBox3Zztccj3XHkcvWytjDY+Kr8tJuKlKKfaZY+83A8+ahD+CWRfJI1jAbWwwUNUHFb34iwNyoWurQDmFZWqeyuFpHxVTAAlaWq15H7Tr+7v4dpJb0A8l8TOD8Afeww58OaltC0BiLutuGL3Ot4DaAvxBUtdMi6/MkSVVTrQdApSpeA3E3Kin1gBzUHK2TVNoNbhjuWF7wF66W+/BYIamLtmid2zGMXkYkgfC0DMnLqp630iG/lnUdUaHs6ZpOb+8fA5en1UpV1rIml8rmsaN7jZc20r7VXYspIw1uTXOGIH6clWausnmdtVMhPDbP0YMfRaT5EQtT2Za4l5K8r63/J0TSntGjb3adpkPzHBvlmfRVir1jqZjjI4X+FpsOgCiYYh8IPIvwH9Ix9QtpjjucR+nuj0/dcOTk3Xzr7Ghj4uOPU7+5hl0NJIS/ae14wDiXHoQcwssDJXROMjdl8ZIcdz2Bt9tt8wMr9NyywM2RY3IPM58c1j0jGHtLRcXBBNzcXFrgr2aXjpilXl1oi3VY+HHmt7QtO+ombFGMTmdzRvceQUlo32TSuax3bx7Dmg4NcSLi+GV+tl0HV3ViKjYWx3Lj7z3e8eXIcgr8fFe+/RzZeYktT7JKkphGxrG5NAA6BZkRaRkBERAEREAREQBERAFC6w6G7Vu2wd4Zj5h9wppFGpVLTJRbh+SOXPcWnBbdFVBx2T1urFrBqz2l5Ive+JmW1zbwP1VX7IsNiLEZ3H1WPeO8NfsbePNOaf3NzSFM12Iw5KEkjLH7TM+Iy8LKU7XCyGmDgq7Xk9r2Xw/HpkJW1hte3kq1U1gvfZv44+ivMlCLWUDpHQjTfDFRT0+yelXpkLoOvidUsNVcwtPeY02udwNrYXx6W3qwUrtguja/tGhxLXH4mk4Ox4j1uqw/RWw7AXacHDeRy4EbltUmlTAXQuaJBLbsXnAtJIs8dA4FvHwXRtVOkUeGq2T9ZWi2IH0ULJWXOC3HUMj2nEADMkZdVrM0O4Y5+P2+6o0vbLttdI9NUbWaLn+ZncFoCnLnbTjc8vuVLfgSc8eWFvJffYAeKOkjxS/k04ocbtAbbgMf6jitqGmAxtjxzPUrK2PogwUG2yxJIybS87ayxOmstZ1SBdeaDrRvmo4LxlUMiol1WXGzQbnAABXXVLUJ7y2WrGyzMRn3nfq+UcszyXVjx1XSObLmmFtl21WaRRw7Xyk9C4lvpZSq8AtgFq1OloY8JJY2fqka36la6XitGE93TaRtooZ2uVEDb8VD/5G/W63qPS8MovFLG/9L2u+hXvkmHjtdtP+DbREXpAIiIAiIgCIiAIiIAofTmgBMNpmD/R3I8+amEUalUtMlNOHtHMq2F0ZIeCCMwV8w1BC6FpTREc7dmQeDhm3wP7KmaR1amhBsNtjcnNztzbmFmZeNUvcmth5c0tV7MQqbhadXIFqGrA6LXlrFy02zslJGCdoO4nwC1300bnMa47L2HbjFhcucbEWJts2uTliLrybSGNgVlh1Wm2Y9IH3dssA3hlnDb8C/DyVuOW09fQrzWlr7k5T0xtjgB7rRj4Fzt59Bu4rFU2C+zUC2KjKurxVVFsdGR0gWtI/etaSqWtLUop2HaRtvqVgkql7o3RM9SbQxufxNu6PFxwCtejPZNI43qZQ0fKzvHzOA9VfHHqvg5r5Mz7ZS+3LiGtBJOAAxJPBT+ivZ9VzOu9vYt+Z+fRgx+i6ZoXVOmpcYoxtfO7vO8zl0sphdkcVL9Rw5OZT/SQOrmpsNILt78m+RwF/Bo+EevNbWsWsUVFCZpzYZNaPee7c1o4/RSM8wY1z3mzWglxOQAFyT0XBdaNLzaVq/yWOLQ7YgYMbDPac3cTa5OQwByVt0sa1K7LOFxXyrdW/wAq9v8A4GsvtFqarKR0TCT+TGbC24l4s53O+HAKBpNHz1ABhp5JMTd0cbnX5EgWw/dde1W9ktNA1r6oColwJDv7tp4NZ8Xi6/gFeo4g0BrQABgABYAcABkqlgqu7ZpX/VcWBeHHjr6+v+3/AHPzzNq5Vs2C6ilwz/KeQ7E+8W5Z26BaVPSubK1swfEC4XLmuBAvjYEZr9K2XzLC1ws4BwOYIBHkVJ8ZfDKp/rdf7oX9n/6cS0Lr5VUzixkn4iJvwvBPd5E95v05LqWrOuMNa38u7XgXdG7O3FpycLnMdbKI017K6aW7qcmned7e8z+gnDoQqlXaq1OjpWyRFzmjHtW3IHHaHw+GRUE8mL9XaKObm4maPLGmq/j+fg7Ei0dC6TFRAyUW7w7wG5w94ef7LeXYmmtoxwiIvQEREAREQBERAEREBDaV1Tp57lzNlx+JndPXceoVVrfZe/8Awpxbg9hHq0ldDRVViivaLZzXPSZz/RPsqDXh1RNtgfAxpaD4uJv5BXh9CwxdlsgM2dnZGADbWAHCy2EUpiZ6SI1kq3ts51pjUeoaT2FpW7sQ13UHDyUAdR65x/ubcy9gH/suyIqf9NGzoXLya0cv0d7LJnYzyNjHBt3u/YBW7ROolLBY7HaO+aTveTch5KxIrJxRPpFNZrr2z5YwAWAAHAL6RFaVBERAV3X+bZ0fKPn2Wbsi4bWeB7t8FX/Y7QN/DSTlrdt0haH2x2A1h2eXeJOCtmtWjTPSSxtF3EXaOLmkOA62t1VJ9j2mhsyUrgWkHtG38A17elgbeKofWVb+hsYd1/T8in2qTf2OmIiK8xwiIgC8IXqICJpdDmGoL4SBFICZI/lePdfHwvkRyClkReJJegERF6AiIgCIiAIiIAiIgCIiAIiIAiIgCIiAIiIAiIgCoWt2gvws7dJU2Gy8GeMZODjsl45m9iOd+KvqxVNM2RjmSNDmuBDmkXBBzBULnyR0cfO8N7+PTX1Xyj5o6xkrduNwe27htDK7XFrrHfiCOizrDR0bImNjiaGMaLNa0WACzKZRWtvx9BERDwIiIAiIgCIiAIiIAiIgCIiAIiIAiIgCIiAIiIAiIgCIiAIiIAiIgCIiAIiIAiIgCIiA/9k="/>
          <p:cNvSpPr>
            <a:spLocks noChangeAspect="1" noChangeArrowheads="1"/>
          </p:cNvSpPr>
          <p:nvPr/>
        </p:nvSpPr>
        <p:spPr bwMode="auto">
          <a:xfrm>
            <a:off x="230188" y="-746125"/>
            <a:ext cx="2438400" cy="187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69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1700808"/>
            <a:ext cx="2729880" cy="18999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601548"/>
            <a:ext cx="3239310" cy="30019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2427" b="90856" l="0" r="9789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779" b="9716"/>
          <a:stretch/>
        </p:blipFill>
        <p:spPr>
          <a:xfrm>
            <a:off x="453961" y="1607736"/>
            <a:ext cx="4124454" cy="213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8483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71472" y="285728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Какой молочный продукт благоприятно действует на пищеварительный процесс?</a:t>
            </a: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50" r="32292"/>
          <a:stretch/>
        </p:blipFill>
        <p:spPr>
          <a:xfrm>
            <a:off x="5940152" y="1410207"/>
            <a:ext cx="1372848" cy="26970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89" y="3942075"/>
            <a:ext cx="1850829" cy="25480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789" y="1556792"/>
            <a:ext cx="2569449" cy="1944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036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340768"/>
            <a:ext cx="2813336" cy="3024336"/>
          </a:xfrm>
        </p:spPr>
      </p:pic>
      <p:sp>
        <p:nvSpPr>
          <p:cNvPr id="6" name="Прямоугольник 5"/>
          <p:cNvSpPr/>
          <p:nvPr/>
        </p:nvSpPr>
        <p:spPr>
          <a:xfrm>
            <a:off x="714348" y="285728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i="1" dirty="0" smtClean="0"/>
              <a:t>Какой фрукт полезно употреблять во время простуды?</a:t>
            </a:r>
            <a:endParaRPr lang="ru-RU" sz="3600" dirty="0"/>
          </a:p>
        </p:txBody>
      </p:sp>
      <p:pic>
        <p:nvPicPr>
          <p:cNvPr id="10" name="Picture 4" descr="http://t2.gstatic.com/images?q=tbn:ANd9GcRCsWYYP-GmjdtIqyAXepCSD7ktQwl0RLMvjZVJOCRgGWyykgw1u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294067"/>
            <a:ext cx="3194086" cy="252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384893"/>
            <a:ext cx="3240360" cy="230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9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79512" y="214290"/>
            <a:ext cx="87849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Какой из этих продуктов  </a:t>
            </a:r>
            <a:r>
              <a:rPr lang="ru-RU" sz="2800" dirty="0" smtClean="0"/>
              <a:t>полезен </a:t>
            </a:r>
            <a:r>
              <a:rPr lang="ru-RU" sz="2800" dirty="0" smtClean="0"/>
              <a:t>для укрепления костей, зубов?</a:t>
            </a:r>
            <a:endParaRPr lang="ru-RU" sz="2800" dirty="0"/>
          </a:p>
        </p:txBody>
      </p:sp>
      <p:pic>
        <p:nvPicPr>
          <p:cNvPr id="8194" name="Picture 2" descr="http://s49.radikal.ru/i124/1106/ba/5ff74bb1228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560" y="1340768"/>
            <a:ext cx="3000396" cy="2536273"/>
          </a:xfrm>
          <a:prstGeom prst="rect">
            <a:avLst/>
          </a:prstGeom>
          <a:noFill/>
        </p:spPr>
      </p:pic>
      <p:pic>
        <p:nvPicPr>
          <p:cNvPr id="8196" name="Picture 4" descr="http://im2-tub-ru.yandex.net/i?id=75026841-0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39848" y="4077072"/>
            <a:ext cx="3500462" cy="2419674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7760" y="1700808"/>
            <a:ext cx="4104456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007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81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6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полезно </a:t>
            </a:r>
            <a:r>
              <a:rPr lang="ru-RU" dirty="0"/>
              <a:t>пить на </a:t>
            </a:r>
            <a:r>
              <a:rPr lang="ru-RU" dirty="0" smtClean="0"/>
              <a:t>ночь?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95212" l="1484" r="9884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1263832"/>
            <a:ext cx="2065045" cy="280831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50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386" y="2780928"/>
            <a:ext cx="2808312" cy="30730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54133"/>
            <a:ext cx="2754436" cy="211501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203848" y="6249729"/>
            <a:ext cx="28215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Молоко, оно </a:t>
            </a:r>
            <a:r>
              <a:rPr lang="ru-RU" b="1" dirty="0"/>
              <a:t>улучшит сон.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89628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Что </a:t>
            </a:r>
            <a:r>
              <a:rPr lang="ru-RU" sz="2800" dirty="0"/>
              <a:t>не является предметом личной гигиены?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876" b="14739"/>
          <a:stretch/>
        </p:blipFill>
        <p:spPr>
          <a:xfrm>
            <a:off x="1100179" y="2953523"/>
            <a:ext cx="3212976" cy="21650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1892369"/>
            <a:ext cx="2122308" cy="10611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9" r="27929"/>
          <a:stretch/>
        </p:blipFill>
        <p:spPr>
          <a:xfrm>
            <a:off x="6061800" y="3649843"/>
            <a:ext cx="1784636" cy="29082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28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222</TotalTime>
  <Words>61</Words>
  <Application>Microsoft Office PowerPoint</Application>
  <PresentationFormat>Экран (4:3)</PresentationFormat>
  <Paragraphs>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Как называются эти продукты? Какой из этих продуктов предпочтительнее употреблять в пищу?</vt:lpstr>
      <vt:lpstr>Презентация PowerPoint</vt:lpstr>
      <vt:lpstr>Презентация PowerPoint</vt:lpstr>
      <vt:lpstr>Презентация PowerPoint</vt:lpstr>
      <vt:lpstr>Что полезно пить на ночь?</vt:lpstr>
      <vt:lpstr>Что не является предметом личной гигиены?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Какой овощ  полезен для суставов?  </dc:title>
  <dc:creator>Домашний</dc:creator>
  <cp:lastModifiedBy>User</cp:lastModifiedBy>
  <cp:revision>19</cp:revision>
  <dcterms:created xsi:type="dcterms:W3CDTF">2017-09-23T15:22:18Z</dcterms:created>
  <dcterms:modified xsi:type="dcterms:W3CDTF">2018-02-26T05:20:52Z</dcterms:modified>
</cp:coreProperties>
</file>