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5143500" type="screen16x9"/>
  <p:notesSz cx="6858000" cy="9144000"/>
  <p:embeddedFontLst>
    <p:embeddedFont>
      <p:font typeface="PT Sans Narrow" charset="-52"/>
      <p:regular r:id="rId14"/>
      <p:bold r:id="rId15"/>
    </p:embeddedFont>
    <p:embeddedFont>
      <p:font typeface="Open Sans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742227" y="870324"/>
            <a:ext cx="71367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Витамины и здоровье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" y="1789378"/>
            <a:ext cx="4580775" cy="33541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/>
          <p:nvPr/>
        </p:nvSpPr>
        <p:spPr>
          <a:xfrm>
            <a:off x="5035175" y="1892728"/>
            <a:ext cx="3355200" cy="21077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Презентацию подготовили:</a:t>
            </a:r>
          </a:p>
          <a:p>
            <a:pPr lvl="0">
              <a:spcBef>
                <a:spcPts val="0"/>
              </a:spcBef>
              <a:buNone/>
            </a:pPr>
            <a:r>
              <a:rPr lang="ru" dirty="0"/>
              <a:t>Ученицы 5 “А” класса </a:t>
            </a:r>
          </a:p>
          <a:p>
            <a:pPr lvl="0">
              <a:spcBef>
                <a:spcPts val="0"/>
              </a:spcBef>
              <a:buNone/>
            </a:pPr>
            <a:r>
              <a:rPr lang="ru" dirty="0"/>
              <a:t>МБОУ Лицея № 35</a:t>
            </a:r>
          </a:p>
          <a:p>
            <a:pPr lvl="0"/>
            <a:r>
              <a:rPr lang="ru" dirty="0" smtClean="0"/>
              <a:t>г.Ставрополя</a:t>
            </a:r>
            <a:r>
              <a:rPr lang="en-US" dirty="0" smtClean="0"/>
              <a:t>: </a:t>
            </a:r>
            <a:r>
              <a:rPr lang="ru" dirty="0" smtClean="0"/>
              <a:t>Кузнецова </a:t>
            </a:r>
            <a:r>
              <a:rPr lang="ru" dirty="0" smtClean="0"/>
              <a:t>Полина.           </a:t>
            </a:r>
          </a:p>
          <a:p>
            <a:pPr lvl="0"/>
            <a:r>
              <a:rPr lang="ru" dirty="0" smtClean="0"/>
              <a:t>Гаврикова </a:t>
            </a:r>
            <a:r>
              <a:rPr lang="ru" dirty="0" smtClean="0"/>
              <a:t>Софья.          </a:t>
            </a:r>
          </a:p>
          <a:p>
            <a:pPr lvl="0"/>
            <a:r>
              <a:rPr lang="ru" dirty="0" smtClean="0"/>
              <a:t>Исакова Диана.</a:t>
            </a:r>
            <a:endParaRPr lang="en-US" dirty="0" smtClean="0"/>
          </a:p>
          <a:p>
            <a:pPr lvl="0"/>
            <a:r>
              <a:rPr lang="ru" dirty="0" smtClean="0"/>
              <a:t>Солодовникова </a:t>
            </a:r>
            <a:r>
              <a:rPr lang="ru" dirty="0" smtClean="0"/>
              <a:t>Елизавета.</a:t>
            </a:r>
          </a:p>
          <a:p>
            <a:pPr lvl="0"/>
            <a:r>
              <a:rPr lang="ru" dirty="0" smtClean="0"/>
              <a:t>Колесникова </a:t>
            </a:r>
            <a:r>
              <a:rPr lang="ru" dirty="0" smtClean="0"/>
              <a:t>Анастасия.</a:t>
            </a:r>
          </a:p>
          <a:p>
            <a:pPr lvl="0"/>
            <a:r>
              <a:rPr lang="ru" dirty="0" smtClean="0"/>
              <a:t>Агасиева </a:t>
            </a:r>
            <a:r>
              <a:rPr lang="ru" dirty="0" smtClean="0"/>
              <a:t>Лейла.</a:t>
            </a:r>
          </a:p>
          <a:p>
            <a:pPr lvl="0">
              <a:spcBef>
                <a:spcPts val="0"/>
              </a:spcBef>
              <a:buNone/>
            </a:pPr>
            <a:endParaRPr lang="ru"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2849" y="0"/>
            <a:ext cx="921685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/>
        </p:nvSpPr>
        <p:spPr>
          <a:xfrm>
            <a:off x="4881900" y="5"/>
            <a:ext cx="4262100" cy="14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500"/>
              <a:t>Ваше здоровье-</a:t>
            </a:r>
          </a:p>
          <a:p>
            <a:pPr lvl="0">
              <a:spcBef>
                <a:spcPts val="0"/>
              </a:spcBef>
              <a:buNone/>
            </a:pPr>
            <a:r>
              <a:rPr lang="ru" sz="4500"/>
              <a:t>в ваших руках!</a:t>
            </a:r>
            <a:r>
              <a:rPr lang="ru" sz="4200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251220" y="339107"/>
            <a:ext cx="8398200" cy="4249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1500">
                <a:solidFill>
                  <a:srgbClr val="FF0000"/>
                </a:solidFill>
              </a:rPr>
              <a:t>Спасибо</a:t>
            </a:r>
            <a:r>
              <a:rPr lang="ru" sz="11500">
                <a:solidFill>
                  <a:srgbClr val="351C75"/>
                </a:solidFill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ru" sz="11500">
                <a:solidFill>
                  <a:srgbClr val="351C75"/>
                </a:solidFill>
              </a:rPr>
              <a:t>        </a:t>
            </a:r>
            <a:r>
              <a:rPr lang="ru" sz="11500">
                <a:solidFill>
                  <a:srgbClr val="FF9900"/>
                </a:solidFill>
              </a:rPr>
              <a:t>за</a:t>
            </a:r>
            <a:r>
              <a:rPr lang="ru" sz="11500">
                <a:solidFill>
                  <a:srgbClr val="351C75"/>
                </a:solidFill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ru" sz="11500">
                <a:solidFill>
                  <a:srgbClr val="FFFF00"/>
                </a:solidFill>
              </a:rPr>
              <a:t>внимание</a:t>
            </a:r>
            <a:r>
              <a:rPr lang="ru" sz="11500">
                <a:solidFill>
                  <a:srgbClr val="351C75"/>
                </a:solidFill>
              </a:rPr>
              <a:t> </a:t>
            </a:r>
            <a:r>
              <a:rPr lang="ru" sz="11500">
                <a:solidFill>
                  <a:srgbClr val="00FF00"/>
                </a:solidFill>
              </a:rPr>
              <a:t>!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5350" y="1294500"/>
            <a:ext cx="3683475" cy="240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38234" y="-229793"/>
            <a:ext cx="3109199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5000"/>
              <a:t>Здоровье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91400"/>
            <a:ext cx="6106675" cy="45521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6247425" y="591350"/>
            <a:ext cx="2702700" cy="455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000"/>
              <a:t>Купить можно много:</a:t>
            </a:r>
            <a:br>
              <a:rPr lang="ru" sz="2000"/>
            </a:br>
            <a:r>
              <a:rPr lang="ru" sz="2000"/>
              <a:t>Игрушку, компьютер,</a:t>
            </a:r>
            <a:br>
              <a:rPr lang="ru" sz="2000"/>
            </a:br>
            <a:r>
              <a:rPr lang="ru" sz="2000"/>
              <a:t>Смешного бульдога,</a:t>
            </a:r>
            <a:br>
              <a:rPr lang="ru" sz="2000"/>
            </a:br>
            <a:r>
              <a:rPr lang="ru" sz="2000"/>
              <a:t>Стремительный скутер,</a:t>
            </a:r>
            <a:br>
              <a:rPr lang="ru" sz="2000"/>
            </a:br>
            <a:r>
              <a:rPr lang="ru" sz="2000"/>
              <a:t>Коралловый остров</a:t>
            </a:r>
            <a:br>
              <a:rPr lang="ru" sz="2000"/>
            </a:br>
            <a:r>
              <a:rPr lang="ru" sz="2000"/>
              <a:t>(Хоть это и сложно),</a:t>
            </a:r>
            <a:br>
              <a:rPr lang="ru" sz="2000"/>
            </a:br>
            <a:r>
              <a:rPr lang="ru" sz="2000"/>
              <a:t>Но только здоровье</a:t>
            </a:r>
            <a:br>
              <a:rPr lang="ru" sz="2000"/>
            </a:br>
            <a:r>
              <a:rPr lang="ru" sz="2000"/>
              <a:t>Купить невозможно.</a:t>
            </a:r>
            <a:br>
              <a:rPr lang="ru" sz="2000"/>
            </a:br>
            <a:r>
              <a:rPr lang="ru" sz="2000"/>
              <a:t/>
            </a:r>
            <a:br>
              <a:rPr lang="ru" sz="2000"/>
            </a:br>
            <a:r>
              <a:rPr lang="ru" sz="2000"/>
              <a:t>Оно нам по жизни</a:t>
            </a:r>
            <a:br>
              <a:rPr lang="ru" sz="2000"/>
            </a:br>
            <a:r>
              <a:rPr lang="ru" sz="2000"/>
              <a:t>Всегда пригодится.</a:t>
            </a:r>
            <a:br>
              <a:rPr lang="ru" sz="2000"/>
            </a:br>
            <a:r>
              <a:rPr lang="ru" sz="2000"/>
              <a:t>Заботливо надо</a:t>
            </a:r>
            <a:br>
              <a:rPr lang="ru" sz="2000"/>
            </a:br>
            <a:r>
              <a:rPr lang="ru" sz="2000"/>
              <a:t>К нему относиться.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2"/>
          </p:nvPr>
        </p:nvSpPr>
        <p:spPr>
          <a:xfrm>
            <a:off x="4863550" y="542774"/>
            <a:ext cx="3989100" cy="4504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200">
                <a:solidFill>
                  <a:srgbClr val="000000"/>
                </a:solidFill>
              </a:rPr>
              <a:t>1.  Прожить долгую, счастливую жизнь и встретить старость с улыбкой на лице.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2. Получать удовольствие от жизни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3. Жизнь без болезней (цель укрепить своё здоровье)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4.  Будете  гордиться собой.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5. Здоровые дети.                                                                  6. Хорошее настроение.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7.Красивое подтянутое тело даже в зрелом возрасте.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8.Быть способным защитить себя и своих близких в экстремальных ситуациях.</a:t>
            </a:r>
            <a:br>
              <a:rPr lang="ru" sz="1200">
                <a:solidFill>
                  <a:srgbClr val="000000"/>
                </a:solidFill>
              </a:rPr>
            </a:br>
            <a:r>
              <a:rPr lang="ru" sz="1200">
                <a:solidFill>
                  <a:srgbClr val="000000"/>
                </a:solidFill>
              </a:rPr>
              <a:t>9.Сохраните молодость и замедлите процесс старения.                                                                                                                                                                               10.Большой заряд сил и энергии.                                      11.Забудете, что такое депрессии и стресс, станете чаще улыбаться.                                                             12.Подадите отличный пример вашим детям,ведь если вы не будете вести здоровый образ жизни, то у вас не получится вырастить ребенка в здоровой атмосфере.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561065" y="-64842"/>
            <a:ext cx="8394000" cy="89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100"/>
              <a:t>Зачем нужно вести здоровый образ жизни?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25" y="542787"/>
            <a:ext cx="4489850" cy="424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 начать вести здоровый образ жизни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Для того, чтобы оставаться здоровым, с нашей точки зрения, нужно соблюдать пять принципов: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/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Активно двигаться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Питаться здоровой пищей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Очищать и укреплять свой организм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Культивировать здоровое мышление и развивать силу воли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Стремиться к получению новых знаний о своём здоровье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675" y="1266175"/>
            <a:ext cx="4571174" cy="360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300">
                <a:solidFill>
                  <a:srgbClr val="000000"/>
                </a:solidFill>
              </a:rPr>
              <a:t>Полезные советы для здоровья.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832400" y="1073750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1.Занимайтесь спортом.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2.Закаляйтесь!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3.Ешьте полезную еду.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4.Не ешьте фастфуд и др.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5.Откажитесь от мучного и сахара.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6.Ешьте больше фруктов,ягод и овощей.</a:t>
            </a:r>
          </a:p>
          <a:p>
            <a:pPr lvl="0">
              <a:spcBef>
                <a:spcPts val="0"/>
              </a:spcBef>
              <a:buNone/>
            </a:pPr>
            <a:r>
              <a:rPr lang="ru" sz="1700">
                <a:solidFill>
                  <a:srgbClr val="000000"/>
                </a:solidFill>
              </a:rPr>
              <a:t>7.Пейте больше воды.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125" y="1073749"/>
            <a:ext cx="4221049" cy="373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684025" y="-99536"/>
            <a:ext cx="30741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500"/>
              <a:t>Витамины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1225"/>
            <a:ext cx="6033750" cy="436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6199025" y="781200"/>
            <a:ext cx="2818800" cy="436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900"/>
              <a:t>Витамины нам полезны,</a:t>
            </a:r>
            <a:br>
              <a:rPr lang="ru" sz="1900"/>
            </a:br>
            <a:r>
              <a:rPr lang="ru" sz="1900"/>
              <a:t>Это точно знаю.</a:t>
            </a:r>
            <a:br>
              <a:rPr lang="ru" sz="1900"/>
            </a:br>
            <a:r>
              <a:rPr lang="ru" sz="1900"/>
              <a:t>Только их не из таблеток</a:t>
            </a:r>
            <a:br>
              <a:rPr lang="ru" sz="1900"/>
            </a:br>
            <a:r>
              <a:rPr lang="ru" sz="1900"/>
              <a:t>Я употребляю.</a:t>
            </a:r>
            <a:br>
              <a:rPr lang="ru" sz="1900"/>
            </a:br>
            <a:r>
              <a:rPr lang="ru" sz="1900"/>
              <a:t>Получаю их из пищи</a:t>
            </a:r>
            <a:br>
              <a:rPr lang="ru" sz="1900"/>
            </a:br>
            <a:r>
              <a:rPr lang="ru" sz="1900"/>
              <a:t>Вкусной и полезной.</a:t>
            </a:r>
            <a:br>
              <a:rPr lang="ru" sz="1900"/>
            </a:br>
            <a:r>
              <a:rPr lang="ru" sz="1900"/>
              <a:t>Где же прячутся они?</a:t>
            </a:r>
            <a:br>
              <a:rPr lang="ru" sz="1900"/>
            </a:br>
            <a:r>
              <a:rPr lang="ru" sz="1900"/>
              <a:t>Очень интересно.</a:t>
            </a:r>
            <a:br>
              <a:rPr lang="ru" sz="1900"/>
            </a:br>
            <a:r>
              <a:rPr lang="ru" sz="1900"/>
              <a:t>Объясняет мама мне</a:t>
            </a:r>
            <a:br>
              <a:rPr lang="ru" sz="1900"/>
            </a:br>
            <a:r>
              <a:rPr lang="ru" sz="1900"/>
              <a:t>Они прячутся везде.</a:t>
            </a:r>
            <a:br>
              <a:rPr lang="ru" sz="1900"/>
            </a:br>
            <a:r>
              <a:rPr lang="ru" sz="1900"/>
              <a:t>Ты из фруктов, овощей,</a:t>
            </a:r>
            <a:br>
              <a:rPr lang="ru" sz="1900"/>
            </a:br>
            <a:r>
              <a:rPr lang="ru" sz="1900"/>
              <a:t>Получай их поскорей.</a:t>
            </a:r>
            <a:br>
              <a:rPr lang="ru" sz="1900"/>
            </a:br>
            <a:endParaRPr lang="ru" sz="190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18310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Какие витамины полезны для роста ?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4832400" y="1033536"/>
            <a:ext cx="3999900" cy="3837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</a:rPr>
              <a:t>витамин D, известный всем ускоритель роста и помощник в формировании скелета у детей. Именно витамин D обеспечивает нормальное обеспечение костей и хрящей кальцием, благодаря чему скелет растёт настолько быстро, насколько это возможно для каждого конкретного человека.</a:t>
            </a:r>
            <a:br>
              <a:rPr lang="ru">
                <a:solidFill>
                  <a:srgbClr val="000000"/>
                </a:solidFill>
              </a:rPr>
            </a:br>
            <a:r>
              <a:rPr lang="ru">
                <a:solidFill>
                  <a:srgbClr val="000000"/>
                </a:solidFill>
              </a:rPr>
              <a:t>витамины группы В, причём практически все: В1, В2, В3, В5, В6, В9 и В12. Все они участвуют в тех или иных реакциях метаболизма и обмена веществ, и все обеспечивают в растущем организме присутствие необходимых ему белков, жиров, углеводов и различных  производственных.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825" y="1033525"/>
            <a:ext cx="4484750" cy="3837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4853325" y="817500"/>
            <a:ext cx="3999900" cy="4130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 А </a:t>
            </a:r>
            <a:br>
              <a:rPr lang="ru" sz="1600">
                <a:solidFill>
                  <a:srgbClr val="000000"/>
                </a:solidFill>
              </a:rPr>
            </a:br>
            <a:r>
              <a:rPr lang="ru" sz="1600">
                <a:solidFill>
                  <a:srgbClr val="000000"/>
                </a:solidFill>
              </a:rPr>
              <a:t>Содержится в моркови, помидорах, красном перце.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 B1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Содержится в горохе, фасоли, помидорах, шпинате и некоторых других овощах. Он укрепляет нервную систему, предотвращает нарушения пищеварения, улучшает усваиваемость углеводов. Суточная потребность в нем 2-3 мг, но его отсутствие может способствовать развитию заболеваний.</a:t>
            </a:r>
            <a:r>
              <a:rPr lang="ru"/>
              <a:t/>
            </a:r>
            <a:br>
              <a:rPr lang="ru"/>
            </a:br>
            <a:endParaRPr lang="ru"/>
          </a:p>
        </p:txBody>
      </p:sp>
      <p:sp>
        <p:nvSpPr>
          <p:cNvPr id="120" name="Shape 120"/>
          <p:cNvSpPr txBox="1"/>
          <p:nvPr/>
        </p:nvSpPr>
        <p:spPr>
          <a:xfrm>
            <a:off x="543450" y="179925"/>
            <a:ext cx="8195100" cy="89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700"/>
              <a:t>Какие витамины содержатся в фруктах, овощах?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75" y="1070925"/>
            <a:ext cx="4646374" cy="387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волос.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беременных.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костей.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горла.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глаз.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ногтей.</a:t>
            </a:r>
          </a:p>
          <a:p>
            <a:pPr lvl="0">
              <a:spcBef>
                <a:spcPts val="0"/>
              </a:spcBef>
              <a:buNone/>
            </a:pPr>
            <a:r>
              <a:rPr lang="ru" sz="1600">
                <a:solidFill>
                  <a:srgbClr val="000000"/>
                </a:solidFill>
              </a:rPr>
              <a:t>Витамины для кошек и собак.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554657" y="111298"/>
            <a:ext cx="7636800" cy="89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800"/>
              <a:t>Виды полезных витаминов: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PresentationFormat>Экран (16:9)</PresentationFormat>
  <Paragraphs>45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PT Sans Narrow</vt:lpstr>
      <vt:lpstr>Open Sans</vt:lpstr>
      <vt:lpstr>tropic</vt:lpstr>
      <vt:lpstr>Витамины и здоровье</vt:lpstr>
      <vt:lpstr>Здоровье</vt:lpstr>
      <vt:lpstr>Слайд 3</vt:lpstr>
      <vt:lpstr>Как начать вести здоровый образ жизни</vt:lpstr>
      <vt:lpstr>Полезные советы для здоровья.</vt:lpstr>
      <vt:lpstr>Витамины</vt:lpstr>
      <vt:lpstr>Какие витамины полезны для роста ?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и здоровье</dc:title>
  <cp:lastModifiedBy>Admin</cp:lastModifiedBy>
  <cp:revision>1</cp:revision>
  <dcterms:modified xsi:type="dcterms:W3CDTF">2016-05-18T17:19:08Z</dcterms:modified>
</cp:coreProperties>
</file>