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20" r:id="rId5"/>
    <p:sldMasterId id="2147483732" r:id="rId6"/>
  </p:sldMasterIdLst>
  <p:notesMasterIdLst>
    <p:notesMasterId r:id="rId17"/>
  </p:notesMasterIdLst>
  <p:sldIdLst>
    <p:sldId id="257" r:id="rId7"/>
    <p:sldId id="259" r:id="rId8"/>
    <p:sldId id="264" r:id="rId9"/>
    <p:sldId id="267" r:id="rId10"/>
    <p:sldId id="266" r:id="rId11"/>
    <p:sldId id="265" r:id="rId12"/>
    <p:sldId id="260" r:id="rId13"/>
    <p:sldId id="269" r:id="rId14"/>
    <p:sldId id="261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C5E4D9-118F-4C50-9DC3-19659C2700E8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CBA0757-6C66-4FE9-BF71-AEB13697C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BC5AE1-8D0B-44B0-970B-AF97402EFFA5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C6BBB67-1A3A-4685-9305-F6AA09C0C17D}" type="slidenum">
              <a:rPr lang="ru-RU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A83B0-4CF3-46BA-BBC9-DD346B9C8EFA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C4840-4518-4413-8D12-B01BC6F76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878A4-4C87-4615-9288-CFF3B7D18AB9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CA6B5-8AB1-420E-A579-5F1CCEC70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EB77-5CF1-4D21-82EA-5AE946E1B655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4CD35-21CB-4486-9E37-50BFB8607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D8007-0CD0-4851-8D4B-A283E25162BF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95A29-0F4E-4D7E-A425-64BDC3789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BBF6F-C0D7-4F68-BE70-23D865D1F138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F01B4-C492-4A5A-9DFC-50FB47BD5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DF947-1223-4810-8417-455D00834065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CB334-42EC-4D03-AD0A-4EB5AA9BB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9ED0B-11D3-48D8-8F2D-49766C5A92C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337BB-70F9-4CEB-9E08-185C55BFA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80926-A174-449C-972F-054259D12D0D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760A2-DEE8-42C2-9080-46A98CD00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31041-A4F2-463E-AF3A-E11204318C5E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789B4-95B4-4BC4-951A-669481ECD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BA5B5-65E7-4938-BB40-D520E78E2E7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D0818-24A9-4BA5-871F-785ED7E7C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086FE-151D-4017-92D4-E31BC3CCE758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B38D9-1C41-4178-A175-F195B9330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D9721-2CAD-4AA4-9E4F-323C9A760CD2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B3F30-26B8-49E7-8D87-1326CF47C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62A77-83AB-45A7-B72B-D97714A30582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E6051-2C96-42CF-880A-072B056C8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30552-D6B0-4C88-BD94-8D1D8C0F7D06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9A62B-4C5B-4066-B57C-232F863BE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30DD8-9DDB-4AED-A634-C674882E3547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0F7FB-52EF-482F-AF0E-D31A631AF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F66B3-B09D-4283-ACA5-AC4D4990D3E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226B6-8D27-4BD8-A092-2483CFF76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D4D2E-C588-4741-BB18-D238D0655F47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4FCA6-04DF-4A7B-9BC2-BCEF61E79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26A3A-E733-43D5-BD1F-626D05D44DB5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120E8-C749-4343-909F-70A70598A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41D2C-EB6C-4996-B496-82B43ECB9AE4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CF606-AE53-4904-B441-BE9E17766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D1746-F9A0-4479-AA2D-8B533924D5F4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AA137-CA0B-402B-99AC-AEF7A53FC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A11B4-2761-4326-B8ED-AC5EA15ABC3B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84822-9F4F-466C-A216-FE14C53EA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E2114-B9B7-4654-8006-016EA8BE15E6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C9FF1-D032-422D-A295-13BF84571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6E82-3242-48B5-AD12-49C916671CC4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F7585-C64C-40EA-9102-EA9B49AC7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C8934-876B-44B4-B594-15035E9D0ACC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0F32E-D798-439E-BD0E-669EE1B00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844E7-8138-40E8-BD6C-5574F10A77C7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2B597-57B8-40F7-8B67-B9695CA7B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CA015-EED1-4CAC-B1D6-7E233A8EFD7E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3D330-32E3-4D3F-B35C-39CF9709D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63578-FF4A-4DF1-A2F0-E6461611B21E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16EAF-8878-48DF-9BA1-B3CAA5818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B8C8D-C778-4413-900D-B3A533608821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7B40B-B4D4-4BCA-AC20-500A167E2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2E163-A41C-40EE-BA7F-32F6BF37AB3F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9AFE-3516-47B2-A3FF-E84EA208A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2B996-B75A-483D-819A-1BB611D63372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CEE29-486A-4365-850C-E9C84F8F6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02BD7-8364-4B37-B97F-39AC024E9E10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8E4A7-CC0D-4F05-8461-E2619F9D4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39B1-3F25-498C-B410-B998F9D5DA75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7191D-266E-42DD-84B9-27C7E6F94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16B71-0FE3-4083-B754-0044C0B54746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3EBD0-555E-426E-B171-23EBAA819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9107B-171B-4C0A-B4A1-65AAD62CDE71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DB2F2-DBA7-4083-AF10-7376463B9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E280-1BCA-4F39-807D-1F00BCF6FF0C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3089B-4CF5-401D-ACC7-628886AAD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D01ED-BC12-4F54-8D69-8C00D956F010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77682-ED2C-473B-9491-166D18B22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16ED7-7E8B-4AA8-A0AD-D3C313225B8D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5A773-AF1D-4284-B1FD-1164B1FB4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0BC61-A354-49E4-B0AA-FA03D889756F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15DBE-58EF-4FC6-99C4-7E63BBE96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37137-13FE-4BE5-81D1-DA334079E70B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708B-4FA7-483B-B97A-DD6BE2792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1DC35-CEC4-467A-B0D7-15E0DED3457F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AB8BE-2119-4712-AF0D-519C24377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6EEB9-25AF-4F5A-A780-11C0B4C0BE5C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79A1A-3939-4EC8-AADC-107CB1C59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E5E88-7602-40F8-AF33-4B8E02B4B574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F16BA-E1F9-477E-BFE5-95BE99725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AC480-B0B4-4E01-BD84-2630BE50AD7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E74FD-7D27-46D9-91E8-A1E7857BC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9AD2C-AE0E-4BF3-8086-B12DFE880394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802A1-0133-4F14-9EDA-757C2CB5A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7700A-811A-41E4-B869-349244FC2CAB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3AA43-BAD4-4137-B32A-7BA50979E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EAF42-7C50-440F-B4E5-3B0A903D8B60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C1405-9B93-44E8-9A52-0D12B673E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3AE7-C6C1-4024-AE70-3A6929B4F4AE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8CAA6-3349-46D2-90B2-69A94F986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B133-22C4-4973-80E2-E606D224B74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9F302-D0A3-450E-A9E8-5AC06ED1C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DEA5B-8C63-4135-B44E-3E965D03F6D9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C9244-0800-44BE-A640-241A8C7EE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0D4ED-A1C1-46D7-9D57-6DF8B49F1404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0A515-2606-4DB5-BB3A-C9C895708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C4D4C-E5E4-46E5-9499-34E2070D15EF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F34E6-5F0C-4CBA-800C-16C1BF432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5D930-59BD-4167-A6E9-1CFA8EE22D90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B7686-8C7F-434B-9335-9C2933FBF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75B1C-E376-4C7B-A5B4-70D157A4BA78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DA2D0-58B6-4216-8C2F-3A423AF11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AF83A-EB3A-40AD-BEA8-000904BC0BE9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46652-EA63-43B1-A52C-A8C18A859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9A982-FBD1-4004-BB20-02560B8504BF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D99D6-E321-4567-B0DF-D11872F8E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C88D2-5CF5-42D6-AC04-8B381D15BB71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78DA1-828F-4600-83DD-90145C118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29721-6B34-47F0-927C-8998440F7A7D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79798-3EC8-4FC9-A718-FEFE9BE05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6387B-6E53-47AD-AAD0-BD353A3A60FC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DA9B2-B249-4511-9BC6-FFF1705B0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A3EC-C710-4EBE-A8F9-3CA5E3AC06E8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BCAAA-A571-499A-9F82-AF700538E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275E7-7937-4071-9436-80AC2BC24ADA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F25B1-D119-42F5-BACE-CA2FECD56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A3A44-D59C-4916-84F5-B29B364021A2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B96A1-7575-425F-B536-2CB481D21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D1FB-6DEA-43FB-9453-27FB83A06275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FF36-91C8-423A-A961-3A93810F2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394D0-6E68-4AA4-8F86-841822DBC3D9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2E1B7-4DE5-4707-B8D1-F3260FB16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8A8CA-99BA-4AF0-B7F8-075E64B1008E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9C7BF-5951-41C0-A794-C0A53D2E5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0BC3F-3FF3-4EA4-A305-41717E0C671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3040A-FB9A-4688-99BE-1992144DC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71457-18D9-42A2-A0CA-4C3AFF386657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173A3-CD43-47B2-8C58-FDF373CB7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C216BE-7F97-40A6-9FCF-EB347A3ABC8A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0E65AD-8666-414D-9F9F-ACF445DCB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65BE7A-A14A-47F8-A4EA-3250B75E641B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3F0D92-E1DF-4A4F-A4B6-8342BAF2C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D2F438-CFD1-4994-9448-A0BEE4157728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75F4E6-84E1-424B-90D0-D36762A41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FEE088-7B01-40D5-AE3C-161E988EA3AA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4E635F-4CA3-4D4A-84D6-6AA034D41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B50DC4-CFCB-4F54-9A66-5BDB4E6157A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DEBC1-4DC5-49A1-9234-74C6AC059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676FD0-7C6E-47AB-A507-FFC51648454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A59C91-F1B3-4432-B5F3-3676CC354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Win7\Desktop\&#1084;&#1085;&#1077;%20&#1082;%20&#1091;&#1084;&#1084;\10%20&#1044;&#1086;&#1088;&#1086;&#1078;&#1082;&#1072;%2010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ukina-69.ucoz.ru/load/42-1-0-114" TargetMode="External"/><Relationship Id="rId4" Type="http://schemas.openxmlformats.org/officeDocument/2006/relationships/hyperlink" Target="http://img0.liveinternet.ru/images/attach/c/2/69/264/69264776_17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gif"/><Relationship Id="rId4" Type="http://schemas.openxmlformats.org/officeDocument/2006/relationships/image" Target="../media/image27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29.gif"/><Relationship Id="rId7" Type="http://schemas.openxmlformats.org/officeDocument/2006/relationships/image" Target="../media/image33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10" Type="http://schemas.openxmlformats.org/officeDocument/2006/relationships/image" Target="../media/image2.png"/><Relationship Id="rId4" Type="http://schemas.openxmlformats.org/officeDocument/2006/relationships/image" Target="../media/image30.gif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772400" cy="1470025"/>
          </a:xfrm>
        </p:spPr>
        <p:txBody>
          <a:bodyPr rtlCol="0">
            <a:prstTxWarp prst="textTriangleInverted">
              <a:avLst/>
            </a:prstTxWarp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Волшебная полянка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214686"/>
            <a:ext cx="3786214" cy="785818"/>
          </a:xfrm>
        </p:spPr>
        <p:txBody>
          <a:bodyPr rtlCol="0" anchor="ctr">
            <a:prstTxWarp prst="textChevron">
              <a:avLst>
                <a:gd name="adj" fmla="val 0"/>
              </a:avLst>
            </a:prstTxWarp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00" b="1" dirty="0" smtClean="0">
                <a:ln>
                  <a:prstDash val="solid"/>
                </a:ln>
                <a:solidFill>
                  <a:srgbClr val="0033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Кинезиологическая гимнастика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00" b="1" dirty="0" smtClean="0">
                <a:ln>
                  <a:prstDash val="solid"/>
                </a:ln>
                <a:solidFill>
                  <a:srgbClr val="0033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для старших   дошкольников</a:t>
            </a:r>
            <a:endParaRPr lang="ru-RU" sz="1100" b="1" dirty="0">
              <a:ln>
                <a:prstDash val="solid"/>
              </a:ln>
              <a:solidFill>
                <a:srgbClr val="0033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29520" y="116633"/>
            <a:ext cx="1569533" cy="1240665"/>
          </a:xfrm>
          <a:prstGeom prst="rect">
            <a:avLst/>
          </a:prstGeom>
          <a:noFill/>
        </p:spPr>
        <p:txBody>
          <a:bodyPr>
            <a:prstTxWarp prst="textCirclePour">
              <a:avLst>
                <a:gd name="adj1" fmla="val 10938986"/>
                <a:gd name="adj2" fmla="val 48095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" dirty="0">
                <a:solidFill>
                  <a:srgbClr val="000099"/>
                </a:solidFill>
                <a:latin typeface="+mn-lt"/>
                <a:cs typeface="+mn-cs"/>
              </a:rPr>
              <a:t>Здоровьесберегающие   технологии  </a:t>
            </a:r>
            <a:r>
              <a:rPr lang="ru-RU" sz="600" dirty="0">
                <a:solidFill>
                  <a:srgbClr val="000099"/>
                </a:solidFill>
                <a:latin typeface="+mn-lt"/>
                <a:cs typeface="+mn-cs"/>
              </a:rPr>
              <a:t>МДОУ </a:t>
            </a:r>
            <a:r>
              <a:rPr lang="ru-RU" sz="600" dirty="0" err="1">
                <a:solidFill>
                  <a:srgbClr val="000099"/>
                </a:solidFill>
                <a:latin typeface="+mn-lt"/>
                <a:cs typeface="+mn-cs"/>
              </a:rPr>
              <a:t>д</a:t>
            </a:r>
            <a:r>
              <a:rPr lang="ru-RU" sz="600" dirty="0">
                <a:solidFill>
                  <a:srgbClr val="000099"/>
                </a:solidFill>
                <a:latin typeface="+mn-lt"/>
                <a:cs typeface="+mn-cs"/>
              </a:rPr>
              <a:t>/с № 5 «Звездочка» г. Фурманов </a:t>
            </a:r>
            <a:endParaRPr lang="ru-RU" sz="700" dirty="0">
              <a:solidFill>
                <a:srgbClr val="000099"/>
              </a:solidFill>
              <a:latin typeface="+mn-lt"/>
              <a:cs typeface="+mn-cs"/>
            </a:endParaRPr>
          </a:p>
        </p:txBody>
      </p:sp>
      <p:pic>
        <p:nvPicPr>
          <p:cNvPr id="7173" name="Picture 2" descr="C:\Users\Win7\Desktop\Рисунок1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8" y="3429000"/>
            <a:ext cx="1824037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Дорожка 1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86750" y="55721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357188" y="785813"/>
            <a:ext cx="8229600" cy="22304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u="sng" smtClean="0">
                <a:latin typeface="Times New Roman" pitchFamily="18" charset="0"/>
                <a:cs typeface="Times New Roman" pitchFamily="18" charset="0"/>
              </a:rPr>
              <a:t>Использованные материалы:</a:t>
            </a: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u="sng" smtClean="0">
                <a:latin typeface="Times New Roman" pitchFamily="18" charset="0"/>
                <a:cs typeface="Times New Roman" pitchFamily="18" charset="0"/>
                <a:hlinkClick r:id="rId4"/>
              </a:rPr>
              <a:t>http://img0.liveinternet.ru/images/attach/c/2/69/264/69264776_17.png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картинка-заставка.</a:t>
            </a:r>
          </a:p>
          <a:p>
            <a:pPr>
              <a:buFont typeface="Arial" charset="0"/>
              <a:buNone/>
            </a:pPr>
            <a:r>
              <a:rPr lang="ru-RU" sz="2000" u="sng" smtClean="0">
                <a:latin typeface="Times New Roman" pitchFamily="18" charset="0"/>
                <a:cs typeface="Times New Roman" pitchFamily="18" charset="0"/>
                <a:hlinkClick r:id="rId5"/>
              </a:rPr>
              <a:t>http://bukina-69.ucoz.ru/load/42-1-0-114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цыпленок.</a:t>
            </a:r>
          </a:p>
          <a:p>
            <a:pPr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Железновы. Диск №6 Игровая гимнастика. Звуковая дорожка №10.</a:t>
            </a:r>
          </a:p>
          <a:p>
            <a:pPr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материалы с сайтов:  viki.rdf.ru.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4" name="Рисунок 2" descr="13.gif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214422"/>
            <a:ext cx="3786214" cy="421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21299999"/>
            </a:camera>
            <a:lightRig rig="threePt" dir="t"/>
          </a:scene3d>
        </p:spPr>
      </p:pic>
      <p:pic>
        <p:nvPicPr>
          <p:cNvPr id="1026" name="Picture 2" descr="C:\Users\Win7\Desktop\Рисунок1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38" y="3357563"/>
            <a:ext cx="21812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Win7\Desktop\для сайта\картинки\3124.gif"/>
          <p:cNvPicPr>
            <a:picLocks noChangeAspect="1" noChangeArrowheads="1" noCrop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28575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5" descr="шагает432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5" y="3143250"/>
            <a:ext cx="24574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D:\НАТАЛЬЯ\ИНТЕРНЕТ\ФОНЫ\ШАБЛОНЫ ДЛЯ СОСТАВЛЕНИЯ КОЛЛАЖЕЙ\2010120510074267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001"/>
          <p:cNvPicPr>
            <a:picLocks noChangeAspect="1" noChangeArrowheads="1" noCrop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3" y="2286000"/>
            <a:ext cx="12636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2" descr="C:\Users\Win7\Desktop\Рисунок1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63" y="4572000"/>
            <a:ext cx="176530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7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975 0.05015 C -0.43975 0.18651 -0.35 0.29929 -0.24131 0.29929 C -0.11302 0.29929 -0.06649 0.17449 -0.04687 0.09984 L -0.02673 -0.00023 C -0.00642 -0.07488 0.04271 -0.1999 0.18785 -0.1999 C 0.28056 -0.1999 0.38716 -0.08689 0.38716 0.05015 C 0.38716 0.18651 0.28056 0.29929 0.18785 0.29929 C 0.04271 0.29929 -0.00642 0.17449 -0.02673 0.09984 L -0.04687 -0.00023 C -0.06649 -0.07488 -0.11302 -0.1999 -0.24131 -0.1999 C -0.35 -0.1999 -0.43975 -0.08689 -0.43975 0.05015 Z " pathEditMode="relative" rAng="10800000" ptsTypes="ffFffffFfff">
                                      <p:cBhvr>
                                        <p:cTn id="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D:\НАТАЛЬЯ\ИНТЕРНЕТ\ФОНЫ\ШАБЛОНЫ ДЛЯ СОСТАВЛЕНИЯ КОЛЛАЖЕЙ\2010120510074267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D:\НАТАЛЬЯ\ИНТЕРНЕТ\КАРТИНКИ\РАСТЕНИЯ, ЦВЕТЫ\8e7708d04d7d - копия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300" y="4194175"/>
            <a:ext cx="136842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D:\НАТАЛЬЯ\ИНТЕРНЕТ\КАРТИНКИ\РАСТЕНИЯ, ЦВЕТЫ\8e7708d04d7d - копия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29525" y="4857750"/>
            <a:ext cx="10287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D:\НАТАЛЬЯ\ИНТЕРНЕТ\КАРТИНКИ\РАСТЕНИЯ, ЦВЕТЫ\8e7708d04d7d - копия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9063" y="5715000"/>
            <a:ext cx="11318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D:\НАТАЛЬЯ\ИНТЕРНЕТ\КАРТИНКИ\РАСТЕНИЯ, ЦВЕТЫ\171805b36fd5 - копия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914293">
            <a:off x="6108700" y="4646613"/>
            <a:ext cx="11398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D:\НАТАЛЬЯ\ИНТЕРНЕТ\КАРТИНКИ\РАСТЕНИЯ, ЦВЕТЫ\171805b36fd5 - копия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914293">
            <a:off x="1150938" y="5559425"/>
            <a:ext cx="1087437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D:\НАТАЛЬЯ\ИНТЕРНЕТ\КАРТИНКИ\РАСТЕНИЯ, ЦВЕТЫ\171805b36fd5 - копия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914293">
            <a:off x="6211888" y="5756275"/>
            <a:ext cx="9461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D:\НАТАЛЬЯ\ИНТЕРНЕТ\КАРТИНКИ\РАСТЕНИЯ, ЦВЕТЫ\171805b36fd5 - копия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914293">
            <a:off x="2689225" y="4438650"/>
            <a:ext cx="1112838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D:\НАТАЛЬЯ\ИНТЕРНЕТ\КАРТИНКИ\СОЛНЫШКИ, ТУЧКИ\3bafbd870a0a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-860931">
            <a:off x="3003550" y="736600"/>
            <a:ext cx="2163763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9" descr="D:\НАТАЛЬЯ\ИНТЕРНЕТ\КАРТИНКИ\ЖИВНОСТЬ\112 - копия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1485427">
            <a:off x="819150" y="3740150"/>
            <a:ext cx="1335088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0" descr="D:\НАТАЛЬЯ\ИНТЕРНЕТ\КАРТИНКИ\ЖИВНОСТЬ\1632.gif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rot="-5051932">
            <a:off x="7194550" y="3862388"/>
            <a:ext cx="11779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НАТАЛЬЯ\ИНТЕРНЕТ\КАРТИНКИ\СОЛНЫШКИ, ТУЧКИ\4a4070d177fdt - копия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783388" y="288925"/>
            <a:ext cx="2109787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D:\НАТАЛЬЯ\ИНТЕРНЕТ\КАРТИНКИ\СОЛНЫШКИ, ТУЧКИ\4a4070d177fdt - копия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175250" y="812800"/>
            <a:ext cx="18446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D:\НАТАЛЬЯ\ИНТЕРНЕТ\КАРТИНКИ\СОЛНЫШКИ, ТУЧКИ\4a4070d177fdt - копия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28625" y="500063"/>
            <a:ext cx="1966913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2" descr="C:\Users\Win7\Desktop\Рисунок1.gif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3714750" y="3786188"/>
            <a:ext cx="1716088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4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243074" y="5356472"/>
            <a:ext cx="1028371" cy="1501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64088" y="5095158"/>
            <a:ext cx="1152128" cy="1682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12292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3" name="Объект 3"/>
          <p:cNvPicPr>
            <a:picLocks noGrp="1" noChangeAspect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>
          <a:xfrm rot="6898523">
            <a:off x="2093913" y="2763837"/>
            <a:ext cx="3625850" cy="323532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-1196155">
            <a:off x="2284413" y="1317625"/>
            <a:ext cx="3170237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" descr="C:\Users\Win7\Desktop\Рисунок1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57938" y="2500313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Picture 5" descr="001"/>
          <p:cNvPicPr>
            <a:picLocks noChangeAspect="1" noChangeArrowheads="1" noCrop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50" y="857250"/>
            <a:ext cx="12636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поворот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 cstate="screen">
            <a:lum bright="-30000" contrast="30000"/>
          </a:blip>
          <a:srcRect/>
          <a:stretch>
            <a:fillRect/>
          </a:stretch>
        </p:blipFill>
        <p:spPr>
          <a:xfrm>
            <a:off x="2857500" y="3357563"/>
            <a:ext cx="2589213" cy="2538412"/>
          </a:xfrm>
        </p:spPr>
      </p:pic>
      <p:pic>
        <p:nvPicPr>
          <p:cNvPr id="5" name="Picture 5" descr="шагает432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6429375" y="3214688"/>
            <a:ext cx="2286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поворот"/>
          <p:cNvPicPr>
            <a:picLocks noChangeAspect="1" noChangeArrowheads="1" noCrop="1"/>
          </p:cNvPicPr>
          <p:nvPr/>
        </p:nvPicPr>
        <p:blipFill>
          <a:blip r:embed="rId4" cstate="screen">
            <a:lum bright="-30000" contrast="30000"/>
          </a:blip>
          <a:srcRect/>
          <a:stretch>
            <a:fillRect/>
          </a:stretch>
        </p:blipFill>
        <p:spPr bwMode="auto">
          <a:xfrm flipH="1">
            <a:off x="3071813" y="3357563"/>
            <a:ext cx="272415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E-6 3.33333E-6 L -0.91094 0.00949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Kcy;&amp;acy;&amp;rcy;&amp;tcy;&amp;icy;&amp;ncy;&amp;kcy;&amp;acy; 3 &amp;icy;&amp;zcy; 103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s8.rimg.info/695b64e8c75086a321c67815ba62ef4e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3" y="2714625"/>
            <a:ext cx="7715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s8.rimg.info/1b769ce09ec5477d55bb7b8066d2b0ed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3" y="1643063"/>
            <a:ext cx="7715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://s8.rimg.info/4e88c1a5343ed327bcdde6adbf210461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3" y="428625"/>
            <a:ext cx="7715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s8.rimg.info/ab31910dbf788580a245587d52a8d603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72313" y="500063"/>
            <a:ext cx="7715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http://s4.rimg.info/8663b2d9640f11e8e23a29f23901bea3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989349">
            <a:off x="6953718" y="1595875"/>
            <a:ext cx="788620" cy="78862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/>
          </a:extLst>
        </p:spPr>
      </p:pic>
      <p:pic>
        <p:nvPicPr>
          <p:cNvPr id="1036" name="Picture 12" descr="http://s2.rimg.info/f10ff60ce2330e15dec67f65f8dc5a52.gif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424112">
            <a:off x="7034213" y="2757488"/>
            <a:ext cx="704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" descr="C:\Users\Admin\Documents\ДЕТСКИЙ САД\КИНЕЗИОЛОГИЯ\разные картинки\0_71429_c7bb8734_XL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1071563"/>
            <a:ext cx="5021263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Win7\Desktop\Рисунок1.gif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500813" y="3357563"/>
            <a:ext cx="264318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0"/>
                            </p:stCondLst>
                            <p:childTnLst>
                              <p:par>
                                <p:cTn id="5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000"/>
                            </p:stCondLst>
                            <p:childTnLst>
                              <p:par>
                                <p:cTn id="5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5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85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5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3000"/>
                            </p:stCondLst>
                            <p:childTnLst>
                              <p:par>
                                <p:cTn id="7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-0.73333 -0.05625 " pathEditMode="relative" rAng="0" ptsTypes="AA">
                                      <p:cBhvr>
                                        <p:cTn id="7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7" y="-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8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4627563"/>
            <a:ext cx="8229600" cy="2230437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2000" b="1" smtClean="0"/>
              <a:t>Презентацию подготовила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b="1" smtClean="0"/>
              <a:t>Васильева Ирина Владимировна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b="1" smtClean="0"/>
              <a:t>педагог-психолог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b="1" smtClean="0"/>
              <a:t>МДОУ детский сад №5 «Звездочка»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b="1" smtClean="0"/>
              <a:t>г. Фурманов Ивановской области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57224" y="2357430"/>
            <a:ext cx="7429552" cy="1428760"/>
          </a:xfrm>
          <a:prstGeom prst="rect">
            <a:avLst/>
          </a:prstGeom>
        </p:spPr>
        <p:txBody>
          <a:bodyPr anchor="ctr">
            <a:prstTxWarp prst="textTriangle">
              <a:avLst>
                <a:gd name="adj" fmla="val 19611"/>
              </a:avLst>
            </a:prstTxWarp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57884" y="116633"/>
            <a:ext cx="3141169" cy="1883607"/>
          </a:xfrm>
          <a:prstGeom prst="rect">
            <a:avLst/>
          </a:prstGeom>
          <a:noFill/>
        </p:spPr>
        <p:txBody>
          <a:bodyPr>
            <a:prstTxWarp prst="textCirclePour">
              <a:avLst>
                <a:gd name="adj1" fmla="val 10938986"/>
                <a:gd name="adj2" fmla="val 48095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0099"/>
                </a:solidFill>
                <a:latin typeface="+mn-lt"/>
                <a:cs typeface="+mn-cs"/>
              </a:rPr>
              <a:t>Здоровьесберегающие   технологии  </a:t>
            </a:r>
            <a:r>
              <a:rPr lang="ru-RU" sz="1200" dirty="0">
                <a:solidFill>
                  <a:srgbClr val="000099"/>
                </a:solidFill>
                <a:latin typeface="+mn-lt"/>
                <a:cs typeface="+mn-cs"/>
              </a:rPr>
              <a:t>МДОУ </a:t>
            </a:r>
            <a:r>
              <a:rPr lang="ru-RU" sz="1200" dirty="0" err="1">
                <a:solidFill>
                  <a:srgbClr val="000099"/>
                </a:solidFill>
                <a:latin typeface="+mn-lt"/>
                <a:cs typeface="+mn-cs"/>
              </a:rPr>
              <a:t>д</a:t>
            </a:r>
            <a:r>
              <a:rPr lang="ru-RU" sz="1200" dirty="0">
                <a:solidFill>
                  <a:srgbClr val="000099"/>
                </a:solidFill>
                <a:latin typeface="+mn-lt"/>
                <a:cs typeface="+mn-cs"/>
              </a:rPr>
              <a:t>/с № 5 «Звездочка» г. Фурманов </a:t>
            </a:r>
            <a:endParaRPr lang="ru-RU" sz="1400" dirty="0">
              <a:solidFill>
                <a:srgbClr val="000099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89</Words>
  <Application>Microsoft Office PowerPoint</Application>
  <PresentationFormat>Экран (4:3)</PresentationFormat>
  <Paragraphs>18</Paragraphs>
  <Slides>10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1_Тема Office</vt:lpstr>
      <vt:lpstr>Тема Office</vt:lpstr>
      <vt:lpstr>2_Тема Office</vt:lpstr>
      <vt:lpstr>4_Тема Office</vt:lpstr>
      <vt:lpstr>5_Тема Office</vt:lpstr>
      <vt:lpstr>6_Тема Office</vt:lpstr>
      <vt:lpstr>Волшебная полянка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Волшебная полянка</dc:title>
  <dc:creator>Win7</dc:creator>
  <cp:lastModifiedBy>HP</cp:lastModifiedBy>
  <cp:revision>51</cp:revision>
  <dcterms:created xsi:type="dcterms:W3CDTF">2014-01-09T06:46:12Z</dcterms:created>
  <dcterms:modified xsi:type="dcterms:W3CDTF">2018-03-29T18:31:07Z</dcterms:modified>
</cp:coreProperties>
</file>