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306" r:id="rId4"/>
    <p:sldId id="281" r:id="rId5"/>
    <p:sldId id="315" r:id="rId6"/>
    <p:sldId id="258" r:id="rId7"/>
    <p:sldId id="275" r:id="rId8"/>
    <p:sldId id="289" r:id="rId9"/>
    <p:sldId id="310" r:id="rId10"/>
    <p:sldId id="308" r:id="rId11"/>
    <p:sldId id="260" r:id="rId12"/>
    <p:sldId id="307" r:id="rId13"/>
    <p:sldId id="291" r:id="rId14"/>
    <p:sldId id="313" r:id="rId15"/>
    <p:sldId id="309" r:id="rId16"/>
    <p:sldId id="290" r:id="rId17"/>
    <p:sldId id="265" r:id="rId18"/>
    <p:sldId id="292" r:id="rId19"/>
    <p:sldId id="266" r:id="rId20"/>
    <p:sldId id="293" r:id="rId21"/>
    <p:sldId id="294" r:id="rId22"/>
    <p:sldId id="267" r:id="rId23"/>
    <p:sldId id="268" r:id="rId24"/>
    <p:sldId id="295" r:id="rId25"/>
    <p:sldId id="269" r:id="rId26"/>
    <p:sldId id="312" r:id="rId27"/>
    <p:sldId id="282" r:id="rId28"/>
    <p:sldId id="285" r:id="rId29"/>
    <p:sldId id="286" r:id="rId30"/>
    <p:sldId id="288" r:id="rId31"/>
    <p:sldId id="296" r:id="rId32"/>
    <p:sldId id="284" r:id="rId33"/>
    <p:sldId id="297" r:id="rId34"/>
    <p:sldId id="272" r:id="rId35"/>
    <p:sldId id="298" r:id="rId36"/>
    <p:sldId id="299" r:id="rId37"/>
    <p:sldId id="314" r:id="rId38"/>
    <p:sldId id="300" r:id="rId39"/>
    <p:sldId id="301" r:id="rId40"/>
    <p:sldId id="302" r:id="rId41"/>
    <p:sldId id="303" r:id="rId42"/>
    <p:sldId id="276" r:id="rId43"/>
    <p:sldId id="279" r:id="rId44"/>
    <p:sldId id="304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67274-BA7B-479E-9D51-B60107E33CF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E060A-9668-4600-96D5-DD4BAB3BF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pt4web.ru/images/1152/45513/64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oung.rzd.ru/dbmm/images/41/4080/6089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pt4web.ru/images/1152/45513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16832"/>
            <a:ext cx="7772400" cy="385214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2.От битвы при </a:t>
            </a:r>
            <a:r>
              <a:rPr lang="ru-RU" dirty="0" err="1" smtClean="0"/>
              <a:t>Иссе</a:t>
            </a:r>
            <a:r>
              <a:rPr lang="ru-RU" dirty="0" smtClean="0"/>
              <a:t> до основания Александрии Египетской.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при </a:t>
            </a:r>
            <a:r>
              <a:rPr lang="ru-RU" dirty="0" err="1" smtClean="0"/>
              <a:t>Иссе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Персидский царь Дарий Третий двинулся во главе огромного войска навстречу Александру. Персы и македоняне встретились близ города </a:t>
            </a:r>
            <a:r>
              <a:rPr lang="ru-RU" dirty="0" err="1"/>
              <a:t>Исс</a:t>
            </a:r>
            <a:r>
              <a:rPr lang="ru-RU" dirty="0"/>
              <a:t>. Александр лично возглавил атаку своих войск и прорвался к самой колеснице персидского царя. Оказавшись в гуще сражающихся, Дарий испугался и бежал с поля битвы. Сопротивление персов было сломлено всего за два часа. Македоняне захватили не только лагерь персов, но и семью царя — мать, жену и двух дочерей. Александр тотчас послал сказать этим женщинам, что воюет только с Дарием, а им будут оказаны те же почести, к каким они привыкли на свободе.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pt4web.ru/images/1152/45513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ellada-br.ucoz.ru/_pu/0/20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6700"/>
            <a:ext cx="9344025" cy="712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pt4web.ru/images/1152/45513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pt4web.ru/images/1152/45513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Осада города Тира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Дальнейшей целью Александра была Финикия.</a:t>
            </a:r>
            <a:r>
              <a:rPr lang="ru-RU" dirty="0"/>
              <a:t> Богатый город Тир решил сопротивляться. Он был расположен на неприступном скалистом острове и окружен стенами. </a:t>
            </a:r>
            <a:r>
              <a:rPr lang="ru-RU" b="1" dirty="0"/>
              <a:t>Более полугода длилась его осада.</a:t>
            </a:r>
            <a:r>
              <a:rPr lang="ru-RU" dirty="0"/>
              <a:t> Жители Тира сражались не за Дария, а за свою свободу. Александру удалось окружить город кораблями, на которых были установлены тараны и метательные машины. Когда под ударами таранов рухнули стены, македоняне ворвались в город. Они разграбили и подожгли Тир, убили его мужественных защитников, тысячи жителей обратили в рабство.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pt4web.ru/images/1152/45513/64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 Первые победы. </a:t>
            </a:r>
            <a:endParaRPr lang="ru-RU" dirty="0" smtClean="0"/>
          </a:p>
          <a:p>
            <a:pPr>
              <a:buNone/>
            </a:pPr>
            <a:r>
              <a:rPr lang="ru-RU" dirty="0"/>
              <a:t>2.От битвы при </a:t>
            </a:r>
            <a:r>
              <a:rPr lang="ru-RU" dirty="0" err="1"/>
              <a:t>Иссе</a:t>
            </a:r>
            <a:r>
              <a:rPr lang="ru-RU" dirty="0"/>
              <a:t> до основания Александрии Египетской.</a:t>
            </a:r>
            <a:endParaRPr lang="ru-RU" dirty="0" smtClean="0"/>
          </a:p>
          <a:p>
            <a:pPr>
              <a:buNone/>
            </a:pPr>
            <a:r>
              <a:rPr lang="ru-RU" dirty="0"/>
              <a:t>3. Гибель Персидского царства. </a:t>
            </a:r>
            <a:endParaRPr lang="ru-RU" dirty="0" smtClean="0"/>
          </a:p>
          <a:p>
            <a:pPr>
              <a:buNone/>
            </a:pPr>
            <a:r>
              <a:rPr lang="ru-RU" dirty="0"/>
              <a:t>4. Цель Александра — завоевать весь мир.</a:t>
            </a:r>
            <a:endParaRPr lang="ru-RU" dirty="0" smtClean="0"/>
          </a:p>
          <a:p>
            <a:pPr>
              <a:buNone/>
            </a:pPr>
            <a:r>
              <a:rPr lang="ru-RU" b="1" dirty="0"/>
              <a:t>В 334 году до н. э. - 325 году до н.э. поход Александра Македонского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&amp;Vcy;&amp;ocy;&amp;icy;&amp;ncy;&amp;ycy; &amp;ocy;&amp;tcy;&amp;tcy;&amp;yacy;&amp;gcy;&amp;icy;&amp;vcy;&amp;acy;&amp;yucy;&amp;tcy; &quot;&amp;lcy;&amp;ocy;&amp;zhcy;&amp;kcy;&amp;ucy;&quot; &amp;kcy;&amp;acy;&amp;tcy;&amp;acy;&amp;pcy;&amp;ucy;&amp;lcy;&amp;softcy;&amp;t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Завоевание Египта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Египтяне встретили Александра как освободителя от персов. Жрецы объявили его богом и сыном бога Солнца, как то было принято в отношении фараонов. Военные успехи настолько вскружили голову Александру, что он принял решение жрецов с благосклонностью. Покоренные народы должны были поверить, что в их страны пришел бог и ему нужно безоговорочно подчиняться.</a:t>
            </a:r>
            <a:endParaRPr lang="ru-RU" dirty="0" smtClean="0"/>
          </a:p>
          <a:p>
            <a:r>
              <a:rPr lang="ru-RU" b="1" dirty="0"/>
              <a:t>В дельте Нила, где остров </a:t>
            </a:r>
            <a:r>
              <a:rPr lang="ru-RU" b="1" dirty="0" err="1"/>
              <a:t>Фарос</a:t>
            </a:r>
            <a:r>
              <a:rPr lang="ru-RU" b="1" dirty="0"/>
              <a:t> защищал от ветра морскую гавань, царь основал город, назвав его Александрией в свою честь.</a:t>
            </a:r>
            <a:r>
              <a:rPr lang="ru-RU" dirty="0"/>
              <a:t> Он сам разметил места будущих площадей, улиц и храмов.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pt4web.ru/images/1152/45513/64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pt4web.ru/images/1152/45513/64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3.Гибель Персидского царства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331 году до н. э. начался поход Александра в глубь Персии. Целых четыре месяца шло войско. Наконец, пройдя воды Евфрата и Тигра, оно оказалось у селения </a:t>
            </a:r>
            <a:r>
              <a:rPr lang="ru-RU" dirty="0" err="1"/>
              <a:t>Гавгамелы</a:t>
            </a:r>
            <a:r>
              <a:rPr lang="ru-RU" dirty="0"/>
              <a:t>, где в ожидании битвы стояли персы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Даже бывалых македонян встревожил вид огромной равнины, заполненной огнями вражеского лагеря. </a:t>
            </a:r>
            <a:endParaRPr lang="ru-RU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pt4web.ru/images/1152/45513/640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 descr="Картинки по запросу гетай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8372" name="Picture 4" descr="http://husain-off.ru/hb2n/images1/035_gavgam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pt4web.ru/images/73/10244/64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битвы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Дарий Третий собрал невиданную по размерам армию: колесницы, пехоту, конницу и боевых слонов, которых привели индийцы. Македонские военачальники советовали царю напасть на персов ночью. «Я не краду победу», — ответил Александр.</a:t>
            </a:r>
            <a:endParaRPr lang="ru-RU" dirty="0" smtClean="0"/>
          </a:p>
          <a:p>
            <a:r>
              <a:rPr lang="ru-RU" dirty="0"/>
              <a:t>Битва при </a:t>
            </a:r>
            <a:r>
              <a:rPr lang="ru-RU" dirty="0" err="1"/>
              <a:t>Гавгамелах</a:t>
            </a:r>
            <a:r>
              <a:rPr lang="ru-RU" dirty="0"/>
              <a:t> началась с атаки персидских колесниц. Бешено неслись кони, грозили смертью остро отточенные косы, приделанные к колесам и дышлам. Но македоняне вовремя расступились, и колесницы промчались, не причинив им вреда. Возницы гибли под градом македонских стрел.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pt4web.ru/images/1152/45513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2564905"/>
            <a:ext cx="7772400" cy="1008112"/>
          </a:xfrm>
        </p:spPr>
        <p:txBody>
          <a:bodyPr/>
          <a:lstStyle/>
          <a:p>
            <a:pPr algn="ctr"/>
            <a:r>
              <a:rPr lang="ru-RU" dirty="0" smtClean="0"/>
              <a:t>1. Первые победы.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Гавгамелы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Построившись клином, македонская конница во главе с Александром в свою очередь атаковала персов, прорвала их строй и устремилась к тому месту, где находился Дарий. За конницей с боевым кличем двинулась фаланга. И снова, как некогда при </a:t>
            </a:r>
            <a:r>
              <a:rPr lang="ru-RU" dirty="0" err="1"/>
              <a:t>Иссе</a:t>
            </a:r>
            <a:r>
              <a:rPr lang="ru-RU" dirty="0"/>
              <a:t>, Дария охватил страх. Вскочив на лошадь, он обратился в бегство, а за ним — его воины.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pt4web.ru/images/1152/45513/640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ppt4web.ru/images/73/10244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4.Цель –завоевание мира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Одержав победу, Александр занял Вавилон, </a:t>
            </a:r>
            <a:r>
              <a:rPr lang="ru-RU" dirty="0" err="1"/>
              <a:t>Персеполь</a:t>
            </a:r>
            <a:r>
              <a:rPr lang="ru-RU" dirty="0"/>
              <a:t> и другие древние города. Управлять вновь завоеванными областями он назначал как македонян, так и знатных персов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Пройдя </a:t>
            </a:r>
            <a:r>
              <a:rPr lang="ru-RU" dirty="0"/>
              <a:t>с боями через восточные области Персидского царства, войско Александра вторглось в долину </a:t>
            </a:r>
            <a:r>
              <a:rPr lang="ru-RU" dirty="0" smtClean="0"/>
              <a:t>Инда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pt4web.ru/images/1152/45513/64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Сражение в долине реки Инд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кровопролитной битве с правившим здесь царем македоняне столкнулись с боевыми слонами. Лошади пугались огромных животных, но меткие лучники Александра ранили многих слонов. Те пришли в ярость, повернули назад и начали топтать своих же воинов. Александр и на этот раз одержал блестящую победу. Окрыленный успехами, он объявил о походе в долину Ганга. Однако его войско, измученное тяжелыми боями и переходами, отказалось повиноваться.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ppt4web.ru/images/1152/45513/64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rudata.ru/w/images/0/0e/Alexander_and_eleph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36" y="0"/>
            <a:ext cx="91294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похода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Пришлось Александру повернуть назад. Десятилетний поход завершился в 325 году до н.э. в Вавилоне</a:t>
            </a:r>
            <a:r>
              <a:rPr lang="ru-RU" dirty="0" smtClean="0"/>
              <a:t>.</a:t>
            </a:r>
          </a:p>
          <a:p>
            <a:r>
              <a:rPr lang="ru-RU" dirty="0"/>
              <a:t>В этом величайшем из городов  Востока царь сразу же замыслил новый поход — на Запад, желая подчинить все страны до Атлантического океана. Но летом 323 года до н. э. Александр Македонский внезапно заболел и умер.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ppt4web.ru/images/1152/45513/640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ppt4web.ru/images/73/10244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pt4web.ru/images/1152/45513/640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ppt4web.ru/images/1152/45513/640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pt4web.ru/images/1152/45513/640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pt4web.ru/images/1152/45513/64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pt4web.ru/images/1152/45513/640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096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pt4web.ru/images/1152/45513/640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pt4web.ru/images/1152/45513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pt4web.ru/images/1152/45513/640/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на реке </a:t>
            </a:r>
            <a:r>
              <a:rPr lang="ru-RU" dirty="0" err="1" smtClean="0"/>
              <a:t>Граник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334 году до н. э. греко-македонское войско переправилось через пролив, отделяющий Европу от Азии.</a:t>
            </a:r>
            <a:endParaRPr lang="ru-RU" dirty="0" smtClean="0"/>
          </a:p>
          <a:p>
            <a:r>
              <a:rPr lang="ru-RU" dirty="0"/>
              <a:t>Преграждая путь войску Александра, на обрывистом берегу горной реки </a:t>
            </a:r>
            <a:r>
              <a:rPr lang="ru-RU" dirty="0" err="1"/>
              <a:t>Граник</a:t>
            </a:r>
            <a:r>
              <a:rPr lang="ru-RU" dirty="0"/>
              <a:t> стояли конные и пешие отряды персов. Надвигался вечер. Что делать? «Жди утра, царь, — посоветовал старый военачальник </a:t>
            </a:r>
            <a:r>
              <a:rPr lang="ru-RU" dirty="0" err="1"/>
              <a:t>Парменион</a:t>
            </a:r>
            <a:r>
              <a:rPr lang="ru-RU" dirty="0"/>
              <a:t>, — и нападай перед рассветом: застигнешь врага врасплох». «Стыдно нам, перешедшим морской пролив, бояться ручейка, — ответил Александр. — Трубите к наступлению!»</a:t>
            </a:r>
            <a:endParaRPr lang="ru-RU" dirty="0" smtClean="0"/>
          </a:p>
          <a:p>
            <a:r>
              <a:rPr lang="ru-RU" dirty="0"/>
              <a:t>Под градом стрел, преодолев быстрое течение и высокий крутой берег, конница македонян вступила в бой. В схватке Александр был окружен врагами. Военачальник персов длинным изогнутым клинком срубил гребень его шлема и вновь занес клинок. Гибель царя казалась неизбежной. Но в этот миг подоспел друг Александра </a:t>
            </a:r>
            <a:r>
              <a:rPr lang="ru-RU" dirty="0" err="1"/>
              <a:t>Клит</a:t>
            </a:r>
            <a:r>
              <a:rPr lang="ru-RU" dirty="0"/>
              <a:t> и пронзил перса копьем. Сражение окончилось победой </a:t>
            </a:r>
            <a:r>
              <a:rPr lang="ru-RU" dirty="0" smtClean="0"/>
              <a:t>македонян.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c.pics.livejournal.com/artofwars/60545540/13667/13667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897</Words>
  <Application>Microsoft Office PowerPoint</Application>
  <PresentationFormat>Экран (4:3)</PresentationFormat>
  <Paragraphs>35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Слайд 1</vt:lpstr>
      <vt:lpstr>План</vt:lpstr>
      <vt:lpstr>1. Первые победы.</vt:lpstr>
      <vt:lpstr>Слайд 4</vt:lpstr>
      <vt:lpstr>Слайд 5</vt:lpstr>
      <vt:lpstr>Слайд 6</vt:lpstr>
      <vt:lpstr>Слайд 7</vt:lpstr>
      <vt:lpstr>Битва на реке Граник</vt:lpstr>
      <vt:lpstr>Слайд 9</vt:lpstr>
      <vt:lpstr>Слайд 10</vt:lpstr>
      <vt:lpstr>Слайд 11</vt:lpstr>
      <vt:lpstr>2.От битвы при Иссе до основания Александрии Египетской. </vt:lpstr>
      <vt:lpstr>Битва при Иссе</vt:lpstr>
      <vt:lpstr>Слайд 14</vt:lpstr>
      <vt:lpstr>Слайд 15</vt:lpstr>
      <vt:lpstr>Слайд 16</vt:lpstr>
      <vt:lpstr>Слайд 17</vt:lpstr>
      <vt:lpstr>Осада города Тира</vt:lpstr>
      <vt:lpstr>Слайд 19</vt:lpstr>
      <vt:lpstr>Слайд 20</vt:lpstr>
      <vt:lpstr>Завоевание Египта</vt:lpstr>
      <vt:lpstr>Слайд 22</vt:lpstr>
      <vt:lpstr>Слайд 23</vt:lpstr>
      <vt:lpstr>3.Гибель Персидского царства</vt:lpstr>
      <vt:lpstr>Слайд 25</vt:lpstr>
      <vt:lpstr>Слайд 26</vt:lpstr>
      <vt:lpstr>Слайд 27</vt:lpstr>
      <vt:lpstr>Ход битвы</vt:lpstr>
      <vt:lpstr>Слайд 29</vt:lpstr>
      <vt:lpstr>Гавгамелы</vt:lpstr>
      <vt:lpstr>Слайд 31</vt:lpstr>
      <vt:lpstr>Слайд 32</vt:lpstr>
      <vt:lpstr>4.Цель –завоевание мира</vt:lpstr>
      <vt:lpstr>Слайд 34</vt:lpstr>
      <vt:lpstr>Сражение в долине реки Инд</vt:lpstr>
      <vt:lpstr>Слайд 36</vt:lpstr>
      <vt:lpstr>Слайд 37</vt:lpstr>
      <vt:lpstr>Итоги похода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Volody</cp:lastModifiedBy>
  <cp:revision>12</cp:revision>
  <dcterms:created xsi:type="dcterms:W3CDTF">2014-03-05T12:42:09Z</dcterms:created>
  <dcterms:modified xsi:type="dcterms:W3CDTF">2017-02-28T14:03:34Z</dcterms:modified>
</cp:coreProperties>
</file>