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3" r:id="rId5"/>
    <p:sldId id="262" r:id="rId6"/>
    <p:sldId id="261" r:id="rId7"/>
    <p:sldId id="260" r:id="rId8"/>
    <p:sldId id="268" r:id="rId9"/>
    <p:sldId id="259" r:id="rId10"/>
    <p:sldId id="267" r:id="rId11"/>
    <p:sldId id="266" r:id="rId12"/>
    <p:sldId id="265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-13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476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02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802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48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799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844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869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293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134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976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DCBB3-6D27-4500-AC06-345C6DD36DDF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2C282-ADAE-4F1A-AD07-160DA2E824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081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Одна из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108" y="29165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80112" y="5018337"/>
            <a:ext cx="327341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en-US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Козунко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Настя, </a:t>
            </a:r>
            <a:r>
              <a:rPr lang="en-US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ченица 6 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» класса </a:t>
            </a:r>
            <a:endPara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Проверила</a:t>
            </a:r>
            <a:r>
              <a:rPr lang="en-US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Хобракова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000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1052736"/>
            <a:ext cx="3729825" cy="39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8668" y="332656"/>
            <a:ext cx="71405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УХОД И СОДЕРЖАНИЕ ПЕКИНЕСА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7746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065" y="1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256" y="620688"/>
            <a:ext cx="504056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Пекинес крепкая по здоровью и очень энергическая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обака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Пекинес прекрасно уживается с детьми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при условии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дети добры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воспитаны и относятся к собаке с уважением а не как к живой игрушке.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87175" y="980728"/>
            <a:ext cx="3312368" cy="4644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747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728" y="-16225"/>
            <a:ext cx="9144000" cy="6857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6559"/>
            <a:ext cx="424847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Мыть пекинеса надо не чаще одного раза в месяц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исключение составляют лапы и интимные места. Для более частой чистики используют сухой шампунь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Глаза следует протирать влажным ватным тампоном  или диском. В следствии удара или механической травмы может произойти вывих глазного яблока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выглядит это ужасно. Здесь нельзя терять ни секунды. Следует приложить к глазу платок и обратиться в клинику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если проделать быстро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глаз можно будет спасти.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3888432" cy="4067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84169" y="188640"/>
            <a:ext cx="367683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СОДЕРЖАНИЕ </a:t>
            </a:r>
          </a:p>
          <a:p>
            <a:pPr algn="ctr"/>
            <a:r>
              <a:rPr lang="ru-RU" sz="36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УХОД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6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7504" y="188640"/>
            <a:ext cx="63367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Не следует гулять с собакой породы пекинес по высокой траве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играть с агрессивными животными.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Складку над носом нужно регулярно  приподнимать и протирать сухим тампоном. Покраснение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обильные темные выделения говорят о воспалительном процессе. Здоровые уши не нуждаются  в частых чистках. Шерсть выстригается между пальцев и делается окантовка лапок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 этом когтей не должно быть видно.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588" y="3428998"/>
            <a:ext cx="2257222" cy="31416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07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2456" y="1813366"/>
            <a:ext cx="43396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0099"/>
                </a:solidFill>
                <a:latin typeface="Monotype Corsiva" pitchFamily="66" charset="0"/>
              </a:rPr>
              <a:t>Спасибо за внимание!</a:t>
            </a:r>
            <a:endParaRPr lang="ru-RU" sz="4000" b="1" dirty="0">
              <a:solidFill>
                <a:srgbClr val="000099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922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9572" y="764704"/>
            <a:ext cx="77048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Пекинес китайского происхождения – одна из древнейших пород на Земле.  Изображения пекинеса можно увидеть  на предметах из бронзы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которым 4тыс.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ет. Веками пекинесов разводили и чтили при дворе китайских императоров. Считалось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пекинес должен охранять императора в загробной жизни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когда император умирал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собаку хоронили вместе с ним.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490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1340768"/>
            <a:ext cx="7344816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Энергичная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независимая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уверенная в себе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мостоятельная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но послушная и преданная хозяину собака. С детьми не всегда уживается. Настороженно относится к посторонним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часто лает. Может быть хорошим сторожем. При воспитании необходима твердость.</a:t>
            </a:r>
          </a:p>
        </p:txBody>
      </p:sp>
    </p:spTree>
    <p:extLst>
      <p:ext uri="{BB962C8B-B14F-4D97-AF65-F5344CB8AC3E}">
        <p14:creationId xmlns:p14="http://schemas.microsoft.com/office/powerpoint/2010/main" val="25778384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15416"/>
            <a:ext cx="9144000" cy="724758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22647" y="61117"/>
            <a:ext cx="429870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ОПИСАНИЕ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829" y="1628800"/>
            <a:ext cx="812834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Пекинесы – маленькие пушистые собачки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выведенные в древнем Китае более 2000лет назад. В Китае их называли «жемчужина», «собака-солнце»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«сладкий цветок лотоса», «львиная собачка»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эти названия пришли из легенд о происхождении пекинес. Само название Пекинес происходит от города Пекин.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34467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5616" y="836712"/>
            <a:ext cx="74020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Эти собачки отличаются добродушным и веселым нравом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с радостью примут во всевозможных семейных развлечениях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за ними  необходимо тщательно следить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особенно вне дома. Особого внимания  требуют глаза пекинеса. Они посажены в глазницу очень не глубоко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поэтому  лучше постараться избегать резких толчков и не переутомлять пекинеса…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26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1196752"/>
            <a:ext cx="766521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Сами китайцы зовут пекинесов Собачками Фу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а насколько это порода почитаемая в Китае можно судить по неимоверному количеству произведений искусства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изображающих пекинесов. Считалось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что это маленькие духи-охранники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да и внешне пекинесы больше похожи на крошечных львов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чем на собак.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09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94109" y="188640"/>
            <a:ext cx="355578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ОПИСАНИЕ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269317"/>
            <a:ext cx="44644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прошедшие  тысячелетия эта порода мало изменилась. Единственное отличие в том что современные заводчики пекинесов и судьи на собачьих  выставках отдают  предпочтения пекинесам с более длинной шерстью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нежели чем с шерсткой средней длины.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340768"/>
            <a:ext cx="2770720" cy="4921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53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66" y="-1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76056" y="591071"/>
            <a:ext cx="317042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ХАРАКТЕР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207190"/>
            <a:ext cx="489654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Пекинес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суетлив и не  навязчив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прекрасно владеет ситуацией. Если он почувствует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что вы хотите с ним поиграть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будет веселым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игривым и задорным. Если он поймет что вы хотите отдохнуть  или заняться своими делами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 вы не заметите его в течение нескольких  часов. Он доброжелателен и снисходителен к людям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при этом смел до безрассудства по отношению к другим собакам.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4818" y="2060848"/>
            <a:ext cx="2612896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2782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3153" y="476672"/>
            <a:ext cx="479290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Пекинес достаточно чуток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но никогда не лает без нужды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отличие от других собак многих других пород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которые реагируют не только на то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что происходит на лестничной клетке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но и на то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что происходит на улице.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 не требует длительных прогулок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полчаса прогулки два раза в день будет достаточно для него.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At_upX_KE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779723"/>
            <a:ext cx="2982888" cy="5298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86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630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Одна из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user</cp:lastModifiedBy>
  <cp:revision>31</cp:revision>
  <dcterms:created xsi:type="dcterms:W3CDTF">2017-05-01T10:14:09Z</dcterms:created>
  <dcterms:modified xsi:type="dcterms:W3CDTF">2018-03-30T14:59:19Z</dcterms:modified>
</cp:coreProperties>
</file>