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B087B-4003-42E0-AB61-DFDA3394DEFC}" type="datetimeFigureOut">
              <a:rPr lang="ru-RU" smtClean="0"/>
              <a:t>11.02.2018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20573-6FEA-497A-8C58-4C117150A3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B087B-4003-42E0-AB61-DFDA3394DEFC}" type="datetimeFigureOut">
              <a:rPr lang="ru-RU" smtClean="0"/>
              <a:t>11.02.2018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20573-6FEA-497A-8C58-4C117150A3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B087B-4003-42E0-AB61-DFDA3394DEFC}" type="datetimeFigureOut">
              <a:rPr lang="ru-RU" smtClean="0"/>
              <a:t>11.02.2018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20573-6FEA-497A-8C58-4C117150A3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B087B-4003-42E0-AB61-DFDA3394DEFC}" type="datetimeFigureOut">
              <a:rPr lang="ru-RU" smtClean="0"/>
              <a:t>11.02.2018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20573-6FEA-497A-8C58-4C117150A3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B087B-4003-42E0-AB61-DFDA3394DEFC}" type="datetimeFigureOut">
              <a:rPr lang="ru-RU" smtClean="0"/>
              <a:t>11.02.2018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20573-6FEA-497A-8C58-4C117150A3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B087B-4003-42E0-AB61-DFDA3394DEFC}" type="datetimeFigureOut">
              <a:rPr lang="ru-RU" smtClean="0"/>
              <a:t>11.02.2018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20573-6FEA-497A-8C58-4C117150A3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B087B-4003-42E0-AB61-DFDA3394DEFC}" type="datetimeFigureOut">
              <a:rPr lang="ru-RU" smtClean="0"/>
              <a:t>11.02.2018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20573-6FEA-497A-8C58-4C117150A3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B087B-4003-42E0-AB61-DFDA3394DEFC}" type="datetimeFigureOut">
              <a:rPr lang="ru-RU" smtClean="0"/>
              <a:t>11.02.2018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20573-6FEA-497A-8C58-4C117150A3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B087B-4003-42E0-AB61-DFDA3394DEFC}" type="datetimeFigureOut">
              <a:rPr lang="ru-RU" smtClean="0"/>
              <a:t>11.02.2018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20573-6FEA-497A-8C58-4C117150A3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B087B-4003-42E0-AB61-DFDA3394DEFC}" type="datetimeFigureOut">
              <a:rPr lang="ru-RU" smtClean="0"/>
              <a:t>11.02.2018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20573-6FEA-497A-8C58-4C117150A3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B087B-4003-42E0-AB61-DFDA3394DEFC}" type="datetimeFigureOut">
              <a:rPr lang="ru-RU" smtClean="0"/>
              <a:t>11.02.2018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20573-6FEA-497A-8C58-4C117150A3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4B087B-4003-42E0-AB61-DFDA3394DEFC}" type="datetimeFigureOut">
              <a:rPr lang="ru-RU" smtClean="0"/>
              <a:t>11.02.2018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820573-6FEA-497A-8C58-4C117150A36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vk.com/zoo.lesnayabratva" TargetMode="External"/><Relationship Id="rId3" Type="http://schemas.openxmlformats.org/officeDocument/2006/relationships/hyperlink" Target="https://vk.com/idbonnaty" TargetMode="External"/><Relationship Id="rId7" Type="http://schemas.openxmlformats.org/officeDocument/2006/relationships/hyperlink" Target="http://www.telecon-tv.ru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artmnt.ru/" TargetMode="External"/><Relationship Id="rId5" Type="http://schemas.openxmlformats.org/officeDocument/2006/relationships/hyperlink" Target="http://&#1094;&#1074;&#1077;&#1090;&#1085;&#1099;&#1077;&#1089;&#1085;&#1099;.&#1088;&#1092;/" TargetMode="External"/><Relationship Id="rId4" Type="http://schemas.openxmlformats.org/officeDocument/2006/relationships/hyperlink" Target="https://vk.com/mychefnt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zanimatika.narod.ru/Narabotki14_1_1.htm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ocuments\Картинки, презентации\Рисунок1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 b="267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372200" y="1916832"/>
            <a:ext cx="26642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Comic Sans MS" pitchFamily="66" charset="0"/>
              </a:rPr>
              <a:t>Кем хотите стать вы, Дети?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  <a:latin typeface="Comic Sans MS" pitchFamily="66" charset="0"/>
              </a:rPr>
              <a:t>Поскорее нам ответьте!</a:t>
            </a:r>
            <a:endParaRPr lang="ru-RU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7504" y="188640"/>
            <a:ext cx="3096344" cy="67941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Comic Sans MS" pitchFamily="66" charset="0"/>
              </a:rPr>
              <a:t>Мастер-классы для детей</a:t>
            </a:r>
          </a:p>
          <a:p>
            <a:pPr algn="ctr"/>
            <a:endParaRPr lang="ru-RU" sz="1600" b="1" dirty="0" smtClean="0"/>
          </a:p>
          <a:p>
            <a:r>
              <a:rPr lang="ru-RU" sz="1450" b="1" dirty="0" smtClean="0"/>
              <a:t>Кулинарные:</a:t>
            </a:r>
          </a:p>
          <a:p>
            <a:pPr>
              <a:buFont typeface="Wingdings" pitchFamily="2" charset="2"/>
              <a:buChar char="Ø"/>
            </a:pPr>
            <a:r>
              <a:rPr lang="ru-RU" sz="1450" b="1" dirty="0" smtClean="0"/>
              <a:t>Кондитерская</a:t>
            </a:r>
          </a:p>
          <a:p>
            <a:r>
              <a:rPr lang="en-US" sz="1450" b="1" dirty="0" smtClean="0">
                <a:hlinkClick r:id="rId3"/>
              </a:rPr>
              <a:t>https://vk.com/idbonnaty</a:t>
            </a:r>
            <a:endParaRPr lang="ru-RU" sz="1450" b="1" dirty="0" smtClean="0"/>
          </a:p>
          <a:p>
            <a:pPr>
              <a:buFont typeface="Wingdings" pitchFamily="2" charset="2"/>
              <a:buChar char="Ø"/>
            </a:pPr>
            <a:r>
              <a:rPr lang="ru-RU" sz="1450" b="1" dirty="0" smtClean="0"/>
              <a:t>Кондитерская</a:t>
            </a:r>
          </a:p>
          <a:p>
            <a:r>
              <a:rPr lang="en-US" sz="1450" b="1" dirty="0" smtClean="0">
                <a:hlinkClick r:id="rId4"/>
              </a:rPr>
              <a:t>https://vk.com/mychefnt</a:t>
            </a:r>
            <a:endParaRPr lang="ru-RU" sz="1450" b="1" dirty="0" smtClean="0"/>
          </a:p>
          <a:p>
            <a:endParaRPr lang="ru-RU" sz="1450" b="1" dirty="0"/>
          </a:p>
          <a:p>
            <a:r>
              <a:rPr lang="ru-RU" sz="1450" b="1" dirty="0" smtClean="0"/>
              <a:t>Творческие:</a:t>
            </a:r>
          </a:p>
          <a:p>
            <a:pPr>
              <a:buFont typeface="Wingdings" pitchFamily="2" charset="2"/>
              <a:buChar char="Ø"/>
            </a:pPr>
            <a:r>
              <a:rPr lang="ru-RU" sz="1450" b="1" dirty="0" smtClean="0"/>
              <a:t>Студия «Цветные Сны»</a:t>
            </a:r>
          </a:p>
          <a:p>
            <a:r>
              <a:rPr lang="en-US" sz="1450" b="1" dirty="0" smtClean="0">
                <a:hlinkClick r:id="rId5"/>
              </a:rPr>
              <a:t>http://xn--b1aga5abxe3a3cd.xn--p1ai/</a:t>
            </a:r>
            <a:endParaRPr lang="ru-RU" sz="1450" b="1" dirty="0" smtClean="0"/>
          </a:p>
          <a:p>
            <a:pPr>
              <a:buFont typeface="Wingdings" pitchFamily="2" charset="2"/>
              <a:buChar char="Ø"/>
            </a:pPr>
            <a:r>
              <a:rPr lang="ru-RU" sz="1450" b="1" dirty="0" smtClean="0"/>
              <a:t>Нижнетагильский музей изобразительных искусств</a:t>
            </a:r>
          </a:p>
          <a:p>
            <a:r>
              <a:rPr lang="en-US" sz="1450" b="1" dirty="0" smtClean="0">
                <a:hlinkClick r:id="rId6"/>
              </a:rPr>
              <a:t>http://www.artmnt.ru/</a:t>
            </a:r>
            <a:endParaRPr lang="ru-RU" sz="1450" b="1" dirty="0" smtClean="0"/>
          </a:p>
          <a:p>
            <a:endParaRPr lang="ru-RU" sz="1450" b="1" dirty="0"/>
          </a:p>
          <a:p>
            <a:r>
              <a:rPr lang="ru-RU" sz="1450" b="1" dirty="0" smtClean="0"/>
              <a:t>Тематические экскурсии:</a:t>
            </a:r>
          </a:p>
          <a:p>
            <a:pPr>
              <a:buFont typeface="Wingdings" pitchFamily="2" charset="2"/>
              <a:buChar char="Ø"/>
            </a:pPr>
            <a:r>
              <a:rPr lang="ru-RU" sz="1450" b="1" dirty="0" smtClean="0"/>
              <a:t>Телекомпания «Телекон»</a:t>
            </a:r>
          </a:p>
          <a:p>
            <a:r>
              <a:rPr lang="en-US" sz="1450" b="1" dirty="0" smtClean="0">
                <a:hlinkClick r:id="rId7"/>
              </a:rPr>
              <a:t>http://www.telecon-tv.ru/</a:t>
            </a:r>
            <a:endParaRPr lang="ru-RU" sz="1450" b="1" dirty="0" smtClean="0"/>
          </a:p>
          <a:p>
            <a:pPr>
              <a:buFont typeface="Wingdings" pitchFamily="2" charset="2"/>
              <a:buChar char="Ø"/>
            </a:pPr>
            <a:r>
              <a:rPr lang="ru-RU" sz="1450" b="1" dirty="0" smtClean="0"/>
              <a:t>Контактный зоопарк</a:t>
            </a:r>
          </a:p>
          <a:p>
            <a:r>
              <a:rPr lang="en-US" sz="1450" b="1" dirty="0" smtClean="0">
                <a:hlinkClick r:id="rId8"/>
              </a:rPr>
              <a:t>https://vk.com/zoo.lesnayabratva</a:t>
            </a:r>
            <a:r>
              <a:rPr lang="ru-RU" sz="1450" b="1" dirty="0" smtClean="0"/>
              <a:t> </a:t>
            </a:r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059832" y="188640"/>
            <a:ext cx="3096344" cy="52783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/>
            <a:r>
              <a:rPr lang="ru-RU" sz="1450" dirty="0" smtClean="0"/>
              <a:t>Город Нижний Тагил – город с богатейшей историей, славен он и земляками, чьи имена вписаны в история многих отраслей: искусство, наука, техника, медицина, промышленность, армия.</a:t>
            </a:r>
          </a:p>
          <a:p>
            <a:pPr indent="457200" algn="just"/>
            <a:r>
              <a:rPr lang="ru-RU" sz="1450" dirty="0" smtClean="0"/>
              <a:t>Узнать об этом можно на экскурсиях в </a:t>
            </a:r>
            <a:r>
              <a:rPr lang="ru-RU" sz="1450" b="1" dirty="0" smtClean="0"/>
              <a:t>различных музеях города:</a:t>
            </a:r>
          </a:p>
          <a:p>
            <a:pPr algn="just">
              <a:buFont typeface="Wingdings" pitchFamily="2" charset="2"/>
              <a:buChar char="q"/>
            </a:pPr>
            <a:r>
              <a:rPr lang="ru-RU" sz="1450" dirty="0" smtClean="0"/>
              <a:t> Музейно-выставочный центр НТМК. </a:t>
            </a:r>
            <a:r>
              <a:rPr lang="ru-RU" sz="1450" dirty="0"/>
              <a:t>ул. Металлургов, 1, к. </a:t>
            </a:r>
            <a:r>
              <a:rPr lang="ru-RU" sz="1450" dirty="0" smtClean="0"/>
              <a:t>5</a:t>
            </a:r>
          </a:p>
          <a:p>
            <a:pPr algn="just">
              <a:buFont typeface="Wingdings" pitchFamily="2" charset="2"/>
              <a:buChar char="q"/>
            </a:pPr>
            <a:r>
              <a:rPr lang="ru-RU" sz="1450" dirty="0" smtClean="0"/>
              <a:t> Уралвагонзавод, музейный комплекс. </a:t>
            </a:r>
            <a:r>
              <a:rPr lang="ru-RU" sz="1450" dirty="0"/>
              <a:t>Восточное ш., </a:t>
            </a:r>
            <a:r>
              <a:rPr lang="ru-RU" sz="1450" dirty="0" smtClean="0"/>
              <a:t>28/7</a:t>
            </a:r>
          </a:p>
          <a:p>
            <a:pPr algn="just">
              <a:buFont typeface="Wingdings" pitchFamily="2" charset="2"/>
              <a:buChar char="q"/>
            </a:pPr>
            <a:r>
              <a:rPr lang="ru-RU" sz="1450" dirty="0" smtClean="0"/>
              <a:t> </a:t>
            </a:r>
            <a:r>
              <a:rPr lang="vi-VN" sz="1450" dirty="0" smtClean="0">
                <a:latin typeface="Calibri" pitchFamily="34" charset="0"/>
              </a:rPr>
              <a:t>Историко-технический музей «Дом Черепановых»</a:t>
            </a:r>
            <a:r>
              <a:rPr lang="ru-RU" sz="1450" dirty="0" smtClean="0">
                <a:latin typeface="Calibri" pitchFamily="34" charset="0"/>
              </a:rPr>
              <a:t>. </a:t>
            </a:r>
            <a:r>
              <a:rPr lang="ru-RU" sz="1450" dirty="0">
                <a:latin typeface="Calibri" pitchFamily="34" charset="0"/>
              </a:rPr>
              <a:t>ул</a:t>
            </a:r>
            <a:r>
              <a:rPr lang="ru-RU" sz="1450" dirty="0"/>
              <a:t>. Верхняя Черепановых, </a:t>
            </a:r>
            <a:r>
              <a:rPr lang="ru-RU" sz="1450" dirty="0" smtClean="0"/>
              <a:t>1</a:t>
            </a:r>
          </a:p>
          <a:p>
            <a:pPr algn="just">
              <a:buFont typeface="Wingdings" pitchFamily="2" charset="2"/>
              <a:buChar char="q"/>
            </a:pPr>
            <a:r>
              <a:rPr lang="ru-RU" sz="1450" dirty="0" smtClean="0"/>
              <a:t> Нижнетагильский </a:t>
            </a:r>
            <a:r>
              <a:rPr lang="ru-RU" sz="1450" dirty="0"/>
              <a:t>музей истории подносного промысла «Дом Худояровых</a:t>
            </a:r>
            <a:r>
              <a:rPr lang="ru-RU" sz="1450" dirty="0" smtClean="0"/>
              <a:t>». </a:t>
            </a:r>
            <a:r>
              <a:rPr lang="ru-RU" sz="1450" dirty="0"/>
              <a:t>Тагильская ул., </a:t>
            </a:r>
            <a:r>
              <a:rPr lang="ru-RU" sz="1450" dirty="0" smtClean="0"/>
              <a:t>24</a:t>
            </a:r>
          </a:p>
          <a:p>
            <a:pPr algn="just">
              <a:buFont typeface="Wingdings" pitchFamily="2" charset="2"/>
              <a:buChar char="q"/>
            </a:pPr>
            <a:r>
              <a:rPr lang="ru-RU" sz="1450" dirty="0" smtClean="0"/>
              <a:t> Мемориально-литературный </a:t>
            </a:r>
            <a:r>
              <a:rPr lang="ru-RU" sz="1450" dirty="0"/>
              <a:t>музей </a:t>
            </a:r>
            <a:r>
              <a:rPr lang="ru-RU" sz="1450" dirty="0" smtClean="0"/>
              <a:t>Бондина. </a:t>
            </a:r>
            <a:r>
              <a:rPr lang="ru-RU" sz="1450" dirty="0"/>
              <a:t>ул. Красноармейская, 8</a:t>
            </a:r>
            <a:endParaRPr lang="ru-RU" sz="1450" dirty="0" smtClean="0"/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732240" y="4797152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Нижний Тагил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2018 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ocuments\Картинки, презентации\Рисунок1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 b="2374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188640"/>
            <a:ext cx="305983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Comic Sans MS" pitchFamily="66" charset="0"/>
              </a:rPr>
              <a:t>Все профессии прекрасны.</a:t>
            </a:r>
          </a:p>
          <a:p>
            <a:pPr algn="ctr"/>
            <a:r>
              <a:rPr lang="ru-RU" dirty="0" smtClean="0">
                <a:latin typeface="Comic Sans MS" pitchFamily="66" charset="0"/>
              </a:rPr>
              <a:t>Все профессии важны.</a:t>
            </a:r>
          </a:p>
          <a:p>
            <a:pPr algn="ctr"/>
            <a:r>
              <a:rPr lang="ru-RU" dirty="0" smtClean="0">
                <a:latin typeface="Comic Sans MS" pitchFamily="66" charset="0"/>
              </a:rPr>
              <a:t>Знаем мы, что наши руки</a:t>
            </a:r>
          </a:p>
          <a:p>
            <a:pPr algn="ctr"/>
            <a:r>
              <a:rPr lang="ru-RU" dirty="0" smtClean="0">
                <a:latin typeface="Comic Sans MS" pitchFamily="66" charset="0"/>
              </a:rPr>
              <a:t>Будут Родине нужны!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9512" y="1772816"/>
            <a:ext cx="2736304" cy="47782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/>
            <a:r>
              <a:rPr lang="ru-RU" sz="1450" dirty="0" smtClean="0"/>
              <a:t>Уважаемые родители, знакомство вашего ребенка с окружающем миром, а вместе с тем и представление о мире профессий, начинается с самого младшего возраста.</a:t>
            </a:r>
          </a:p>
          <a:p>
            <a:pPr indent="457200" algn="just"/>
            <a:r>
              <a:rPr lang="ru-RU" sz="1450" dirty="0" smtClean="0"/>
              <a:t>Интерес и отношение к труду и различным профессиям, у ребенка, складываются из множества составляющих: темперамент, характер, способности дошкольника. Но не малую роль играет то, как вы относитесь к представителям той или иной профессии, сможете ли привить ценность труда.</a:t>
            </a:r>
          </a:p>
          <a:p>
            <a:pPr indent="457200" algn="just"/>
            <a:r>
              <a:rPr lang="ru-RU" sz="1450" dirty="0" smtClean="0"/>
              <a:t>Наша информация поможет вам познакомить ребенка с миром профессий, доступными в родном городе.</a:t>
            </a:r>
            <a:endParaRPr lang="ru-RU" sz="1450" dirty="0"/>
          </a:p>
        </p:txBody>
      </p:sp>
      <p:sp>
        <p:nvSpPr>
          <p:cNvPr id="7" name="TextBox 6"/>
          <p:cNvSpPr txBox="1"/>
          <p:nvPr/>
        </p:nvSpPr>
        <p:spPr>
          <a:xfrm>
            <a:off x="3131840" y="332656"/>
            <a:ext cx="2952328" cy="63325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/>
            <a:r>
              <a:rPr lang="ru-RU" sz="1450" dirty="0" smtClean="0"/>
              <a:t>Расскажите малышу </a:t>
            </a:r>
            <a:r>
              <a:rPr lang="ru-RU" sz="1450" b="1" dirty="0" smtClean="0"/>
              <a:t>о своей профессии</a:t>
            </a:r>
            <a:r>
              <a:rPr lang="ru-RU" sz="1450" dirty="0" smtClean="0"/>
              <a:t>, о работе ваших родственников, знакомых.</a:t>
            </a:r>
          </a:p>
          <a:p>
            <a:pPr indent="457200" algn="just"/>
            <a:r>
              <a:rPr lang="ru-RU" sz="1450" dirty="0" smtClean="0"/>
              <a:t>На большинство мест работы можно прийти с ребенком и провести небольшую экскурсию, во время которой, ребенок сможет увидеть, потрогать, то есть совершить небольшое погружение в данную профессию.</a:t>
            </a:r>
          </a:p>
          <a:p>
            <a:pPr indent="457200" algn="just"/>
            <a:r>
              <a:rPr lang="ru-RU" sz="1450" dirty="0" smtClean="0"/>
              <a:t>Чтобы дошкольнику не было скучно, во время посещения, используйте художественное слово: стихи, загадки (</a:t>
            </a:r>
            <a:r>
              <a:rPr lang="en-US" sz="1450" dirty="0" smtClean="0">
                <a:hlinkClick r:id="rId3"/>
              </a:rPr>
              <a:t>http://zanimatika.narod.ru/Narabotki14_1_1.htm</a:t>
            </a:r>
            <a:r>
              <a:rPr lang="ru-RU" sz="1450" dirty="0" smtClean="0"/>
              <a:t>).</a:t>
            </a:r>
          </a:p>
          <a:p>
            <a:pPr indent="457200" algn="just"/>
            <a:r>
              <a:rPr lang="ru-RU" sz="1450" dirty="0" smtClean="0"/>
              <a:t>По завершению посещения, приготовьте небольшой памятный сувенир о профессии.</a:t>
            </a:r>
          </a:p>
          <a:p>
            <a:pPr indent="457200" algn="just"/>
            <a:r>
              <a:rPr lang="ru-RU" sz="1450" dirty="0" smtClean="0"/>
              <a:t>Дома спросите о том, что понравилось, запомнилось вашему малышу – вместе сделайте творческую работу (коллаж с рисунками, фотографиями).</a:t>
            </a:r>
          </a:p>
          <a:p>
            <a:pPr indent="457200" algn="just"/>
            <a:r>
              <a:rPr lang="ru-RU" sz="1450" dirty="0" smtClean="0"/>
              <a:t>Так же можно создать семейный фотоальбом профессий.</a:t>
            </a:r>
          </a:p>
          <a:p>
            <a:pPr indent="457200" algn="just"/>
            <a:endParaRPr lang="ru-RU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6228184" y="188640"/>
            <a:ext cx="2664296" cy="68403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/>
            <a:r>
              <a:rPr lang="ru-RU" sz="1450" dirty="0" smtClean="0"/>
              <a:t>Посещая различные общественные места:</a:t>
            </a:r>
          </a:p>
          <a:p>
            <a:pPr indent="457200">
              <a:buFont typeface="Wingdings" pitchFamily="2" charset="2"/>
              <a:buChar char="ü"/>
            </a:pPr>
            <a:r>
              <a:rPr lang="ru-RU" sz="1450" dirty="0" smtClean="0"/>
              <a:t>Магазин;</a:t>
            </a:r>
          </a:p>
          <a:p>
            <a:pPr indent="457200">
              <a:buFont typeface="Wingdings" pitchFamily="2" charset="2"/>
              <a:buChar char="ü"/>
            </a:pPr>
            <a:r>
              <a:rPr lang="ru-RU" sz="1450" dirty="0" smtClean="0"/>
              <a:t>Поликлиника;</a:t>
            </a:r>
          </a:p>
          <a:p>
            <a:pPr indent="457200">
              <a:buFont typeface="Wingdings" pitchFamily="2" charset="2"/>
              <a:buChar char="ü"/>
            </a:pPr>
            <a:r>
              <a:rPr lang="ru-RU" sz="1450" dirty="0" smtClean="0"/>
              <a:t>Аптека;</a:t>
            </a:r>
          </a:p>
          <a:p>
            <a:pPr indent="457200">
              <a:buFont typeface="Wingdings" pitchFamily="2" charset="2"/>
              <a:buChar char="ü"/>
            </a:pPr>
            <a:r>
              <a:rPr lang="ru-RU" sz="1450" dirty="0" smtClean="0"/>
              <a:t>Парикмахерская;</a:t>
            </a:r>
          </a:p>
          <a:p>
            <a:pPr indent="457200">
              <a:buFont typeface="Wingdings" pitchFamily="2" charset="2"/>
              <a:buChar char="ü"/>
            </a:pPr>
            <a:r>
              <a:rPr lang="ru-RU" sz="1450" dirty="0" smtClean="0"/>
              <a:t>Почта;</a:t>
            </a:r>
          </a:p>
          <a:p>
            <a:pPr indent="457200">
              <a:buFont typeface="Wingdings" pitchFamily="2" charset="2"/>
              <a:buChar char="ü"/>
            </a:pPr>
            <a:r>
              <a:rPr lang="ru-RU" sz="1450" dirty="0" smtClean="0"/>
              <a:t>Банк;</a:t>
            </a:r>
          </a:p>
          <a:p>
            <a:pPr indent="457200">
              <a:buFont typeface="Wingdings" pitchFamily="2" charset="2"/>
              <a:buChar char="ü"/>
            </a:pPr>
            <a:r>
              <a:rPr lang="ru-RU" sz="1450" dirty="0" smtClean="0"/>
              <a:t>Ателье;</a:t>
            </a:r>
          </a:p>
          <a:p>
            <a:pPr indent="457200">
              <a:buFont typeface="Wingdings" pitchFamily="2" charset="2"/>
              <a:buChar char="ü"/>
            </a:pPr>
            <a:r>
              <a:rPr lang="ru-RU" sz="1450" dirty="0" smtClean="0"/>
              <a:t>Обувная мастерская;</a:t>
            </a:r>
          </a:p>
          <a:p>
            <a:pPr indent="457200">
              <a:buFont typeface="Wingdings" pitchFamily="2" charset="2"/>
              <a:buChar char="ü"/>
            </a:pPr>
            <a:r>
              <a:rPr lang="ru-RU" sz="1450" dirty="0" smtClean="0"/>
              <a:t>Школа;</a:t>
            </a:r>
          </a:p>
          <a:p>
            <a:pPr indent="457200">
              <a:buFont typeface="Wingdings" pitchFamily="2" charset="2"/>
              <a:buChar char="ü"/>
            </a:pPr>
            <a:r>
              <a:rPr lang="ru-RU" sz="1450" dirty="0" smtClean="0"/>
              <a:t>Кафе;</a:t>
            </a:r>
          </a:p>
          <a:p>
            <a:pPr indent="457200">
              <a:buFont typeface="Wingdings" pitchFamily="2" charset="2"/>
              <a:buChar char="ü"/>
            </a:pPr>
            <a:r>
              <a:rPr lang="ru-RU" sz="1450" dirty="0" smtClean="0"/>
              <a:t>Театр;</a:t>
            </a:r>
          </a:p>
          <a:p>
            <a:pPr indent="457200">
              <a:buFont typeface="Wingdings" pitchFamily="2" charset="2"/>
              <a:buChar char="ü"/>
            </a:pPr>
            <a:r>
              <a:rPr lang="ru-RU" sz="1450" dirty="0" smtClean="0"/>
              <a:t>Цирк;</a:t>
            </a:r>
          </a:p>
          <a:p>
            <a:pPr indent="457200">
              <a:buFont typeface="Wingdings" pitchFamily="2" charset="2"/>
              <a:buChar char="ü"/>
            </a:pPr>
            <a:r>
              <a:rPr lang="ru-RU" sz="1450" dirty="0" smtClean="0"/>
              <a:t>Библиотека;</a:t>
            </a:r>
          </a:p>
          <a:p>
            <a:pPr indent="457200">
              <a:buFont typeface="Wingdings" pitchFamily="2" charset="2"/>
              <a:buChar char="ü"/>
            </a:pPr>
            <a:r>
              <a:rPr lang="ru-RU" sz="1450" dirty="0" smtClean="0"/>
              <a:t>Музей.</a:t>
            </a:r>
          </a:p>
          <a:p>
            <a:pPr indent="457200"/>
            <a:r>
              <a:rPr lang="ru-RU" sz="1450" dirty="0" smtClean="0"/>
              <a:t>Рассказывайте  о труде людей и об особенностях тех профессий, которые окружают нас в повседневной жизни, и без которых уже немыслима современная жизнь.</a:t>
            </a:r>
          </a:p>
          <a:p>
            <a:pPr indent="457200"/>
            <a:r>
              <a:rPr lang="ru-RU" sz="1450" dirty="0" smtClean="0"/>
              <a:t>Поверьте, вы обладаете достаточными знаниями, чтобы рассказать об этом, и, конечно, кроме вас, никто не знает, как это сделать это максимально интересно для вашего ребенка.</a:t>
            </a:r>
          </a:p>
          <a:p>
            <a:endParaRPr lang="ru-RU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480</Words>
  <Application>Microsoft Office PowerPoint</Application>
  <PresentationFormat>Экран (4:3)</PresentationFormat>
  <Paragraphs>64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15</cp:revision>
  <dcterms:created xsi:type="dcterms:W3CDTF">2018-02-11T14:19:32Z</dcterms:created>
  <dcterms:modified xsi:type="dcterms:W3CDTF">2018-02-11T16:35:10Z</dcterms:modified>
</cp:coreProperties>
</file>