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C020-60D2-438A-BD4E-9ED1D9CE580E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9CBBE-3C27-451C-8CF4-4F9180601C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C020-60D2-438A-BD4E-9ED1D9CE580E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9CBBE-3C27-451C-8CF4-4F9180601C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C020-60D2-438A-BD4E-9ED1D9CE580E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9CBBE-3C27-451C-8CF4-4F9180601C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C020-60D2-438A-BD4E-9ED1D9CE580E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9CBBE-3C27-451C-8CF4-4F9180601C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C020-60D2-438A-BD4E-9ED1D9CE580E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9CBBE-3C27-451C-8CF4-4F9180601C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C020-60D2-438A-BD4E-9ED1D9CE580E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9CBBE-3C27-451C-8CF4-4F9180601C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C020-60D2-438A-BD4E-9ED1D9CE580E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9CBBE-3C27-451C-8CF4-4F9180601C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C020-60D2-438A-BD4E-9ED1D9CE580E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9CBBE-3C27-451C-8CF4-4F9180601C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C020-60D2-438A-BD4E-9ED1D9CE580E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9CBBE-3C27-451C-8CF4-4F9180601C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C020-60D2-438A-BD4E-9ED1D9CE580E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9CBBE-3C27-451C-8CF4-4F9180601C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C020-60D2-438A-BD4E-9ED1D9CE580E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9CBBE-3C27-451C-8CF4-4F9180601C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6C020-60D2-438A-BD4E-9ED1D9CE580E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9CBBE-3C27-451C-8CF4-4F9180601C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Спорт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-12700"/>
            <a:ext cx="9156700" cy="68707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084168" y="188640"/>
            <a:ext cx="295232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1200" dirty="0" smtClean="0">
                <a:solidFill>
                  <a:srgbClr val="17375E"/>
                </a:solidFill>
                <a:latin typeface="Comic Sans MS" pitchFamily="66" charset="0"/>
              </a:rPr>
              <a:t>Муниципальное автономное дошкольное образовательное учреждение детский сад «МАЯЧОК» комбинированного вида</a:t>
            </a:r>
          </a:p>
          <a:p>
            <a:pPr algn="ctr">
              <a:spcBef>
                <a:spcPct val="50000"/>
              </a:spcBef>
            </a:pPr>
            <a:r>
              <a:rPr lang="ru-RU" altLang="ru-RU" sz="1200" b="1" dirty="0" smtClean="0">
                <a:solidFill>
                  <a:srgbClr val="17375E"/>
                </a:solidFill>
                <a:latin typeface="Comic Sans MS" pitchFamily="66" charset="0"/>
              </a:rPr>
              <a:t>Детский сад № 170  комбинированного вида </a:t>
            </a:r>
            <a:endParaRPr lang="ru-RU" altLang="ru-RU" sz="1200" b="1" dirty="0">
              <a:solidFill>
                <a:srgbClr val="17375E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72200" y="1988840"/>
            <a:ext cx="2592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>«Следим </a:t>
            </a:r>
            <a:endParaRPr lang="ru-RU" sz="32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за</a:t>
            </a:r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> осанкой </a:t>
            </a:r>
            <a:endParaRPr lang="ru-RU" sz="32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детей</a:t>
            </a:r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>»</a:t>
            </a:r>
          </a:p>
        </p:txBody>
      </p:sp>
      <p:pic>
        <p:nvPicPr>
          <p:cNvPr id="5" name="Picture 3" descr="C:\Documents and Settings\user\Рабочий стол\1234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4149080"/>
            <a:ext cx="1800647" cy="180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516216" y="6165304"/>
            <a:ext cx="230425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>
                <a:solidFill>
                  <a:srgbClr val="002060"/>
                </a:solidFill>
              </a:rPr>
              <a:t>Нижний Тагил</a:t>
            </a:r>
          </a:p>
          <a:p>
            <a:pPr algn="ctr"/>
            <a:r>
              <a:rPr lang="ru-RU" sz="1050" dirty="0" smtClean="0">
                <a:solidFill>
                  <a:srgbClr val="002060"/>
                </a:solidFill>
              </a:rPr>
              <a:t>2016</a:t>
            </a:r>
            <a:endParaRPr lang="ru-RU" sz="1050" dirty="0">
              <a:solidFill>
                <a:srgbClr val="002060"/>
              </a:solidFill>
            </a:endParaRPr>
          </a:p>
        </p:txBody>
      </p:sp>
      <p:pic>
        <p:nvPicPr>
          <p:cNvPr id="9" name="Picture 9" descr="C:\Users\User\Desktop\Спорт\bedroom-junior-student osanka - копия (2)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60648"/>
            <a:ext cx="1656184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10" descr="C:\Users\User\Desktop\Спорт\bedroom-junior-student osanka - копия (3)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1268760"/>
            <a:ext cx="1672663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0" y="2996952"/>
            <a:ext cx="2699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Рабочее место ребенка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2" name="Picture 11" descr="C:\Users\User\Desktop\Спорт\bedroom-junior-student osanka - копия (4)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3429000"/>
            <a:ext cx="1615411" cy="165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 descr="C:\Users\User\Desktop\Спорт\bedroom-junior-student osanka - копия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3608" y="4869160"/>
            <a:ext cx="1647881" cy="165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3419872" y="4941168"/>
            <a:ext cx="24482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Comic Sans MS" pitchFamily="66" charset="0"/>
              </a:rPr>
              <a:t>Материал подготовила: Новицкая А.В., воспитатель </a:t>
            </a:r>
            <a:r>
              <a:rPr lang="en-US" sz="1200" dirty="0" smtClean="0">
                <a:latin typeface="Comic Sans MS" pitchFamily="66" charset="0"/>
              </a:rPr>
              <a:t>I </a:t>
            </a:r>
            <a:r>
              <a:rPr lang="ru-RU" sz="1200" dirty="0" smtClean="0">
                <a:latin typeface="Comic Sans MS" pitchFamily="66" charset="0"/>
              </a:rPr>
              <a:t>квалификационной категории.</a:t>
            </a:r>
          </a:p>
          <a:p>
            <a:pPr lvl="0" algn="ctr"/>
            <a:r>
              <a:rPr lang="ru-RU" sz="1200" dirty="0" smtClean="0">
                <a:latin typeface="Comic Sans MS" pitchFamily="66" charset="0"/>
              </a:rPr>
              <a:t>Источники: Безрукова Е. В. Сколиоз и плоскостопие. Как с ними бороться // Дошкольная педагогика. – 2007. - N 1. - С. 4-7.</a:t>
            </a:r>
          </a:p>
          <a:p>
            <a:endParaRPr lang="ru-RU" sz="12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Спорт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-12700"/>
            <a:ext cx="9156700" cy="68707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188640"/>
            <a:ext cx="28083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rgbClr val="002060"/>
                </a:solidFill>
                <a:latin typeface="Comic Sans MS" pitchFamily="66" charset="0"/>
              </a:rPr>
              <a:t>Осанка</a:t>
            </a:r>
            <a:r>
              <a:rPr lang="ru-RU" sz="1200" dirty="0">
                <a:solidFill>
                  <a:srgbClr val="002060"/>
                </a:solidFill>
                <a:latin typeface="Comic Sans MS" pitchFamily="66" charset="0"/>
              </a:rPr>
              <a:t> – умение человека держать своё тело в различных положениях. </a:t>
            </a:r>
            <a:endParaRPr lang="ru-RU" sz="12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Comic Sans MS" pitchFamily="66" charset="0"/>
              </a:rPr>
              <a:t>Правильная </a:t>
            </a:r>
            <a:r>
              <a:rPr lang="ru-RU" sz="1200" b="1" dirty="0">
                <a:solidFill>
                  <a:srgbClr val="002060"/>
                </a:solidFill>
                <a:latin typeface="Comic Sans MS" pitchFamily="66" charset="0"/>
              </a:rPr>
              <a:t>осанка </a:t>
            </a:r>
            <a:r>
              <a:rPr lang="ru-RU" sz="1200" dirty="0">
                <a:solidFill>
                  <a:srgbClr val="002060"/>
                </a:solidFill>
                <a:latin typeface="Comic Sans MS" pitchFamily="66" charset="0"/>
              </a:rPr>
              <a:t>– это когда туловище выпрямлено, голова поднята, плечи расправлены.</a:t>
            </a:r>
          </a:p>
          <a:p>
            <a:pPr algn="ctr"/>
            <a:r>
              <a:rPr lang="ru-RU" sz="1200" dirty="0">
                <a:solidFill>
                  <a:srgbClr val="002060"/>
                </a:solidFill>
                <a:latin typeface="Comic Sans MS" pitchFamily="66" charset="0"/>
              </a:rPr>
              <a:t>Систематические занятия физической культурой помогают выработать правильную осанку. Особенно полезны для выработки хорошей осанки плавание, гребля, гимнастика, волейбол, баскетбол</a:t>
            </a:r>
            <a:r>
              <a:rPr lang="ru-RU" sz="1200" dirty="0">
                <a:latin typeface="Comic Sans MS" pitchFamily="66" charset="0"/>
              </a:rPr>
              <a:t>.</a:t>
            </a:r>
          </a:p>
        </p:txBody>
      </p:sp>
      <p:pic>
        <p:nvPicPr>
          <p:cNvPr id="19458" name="Picture 2" descr="Картинки по запросу дети плава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564904"/>
            <a:ext cx="2045411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Картинки по запросу дети гимнасти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933056"/>
            <a:ext cx="2060758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2" name="Picture 6" descr="Картинки по запросу дети баскетбол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5301208"/>
            <a:ext cx="2052000" cy="136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2987824" y="-36195"/>
            <a:ext cx="2952328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Упражнения, направленные на формирование навыка правильной осанки</a:t>
            </a:r>
          </a:p>
          <a:p>
            <a:pPr algn="ctr"/>
            <a:endParaRPr lang="ru-RU" sz="14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1. Принять правильную осанку у стены. При этом затылок, лопатки, ягодичная область, икры ног и пятки должны касаться стены.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2. Принять правильную осанку у стены. Закрыть глаза, отойти от стены на один-два шага.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3. Принять правильную осанку у стены. Присесть, разводя колени в стороны. Медленно встать, не отрывая спины от стены.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4. Принять правильную осанку у стены. Сделать один-два шага, присесть, встать. Вновь принять правильную осанку у стены. Можно выполнить с закрытыми глазами.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5. Принять правильную осанку у стены. Приподняться на носках, удерживаться в таком положении 3-5 с. Возвратиться в исходное положение.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6. То же упражнение, но без стены.</a:t>
            </a:r>
            <a:endParaRPr lang="ru-RU" sz="1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84168" y="0"/>
            <a:ext cx="288032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7. Принять правильную осанку у стены. Выполнение различных движений руками (руки вверх, в стороны, к плечам, на пояс, вперед).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8. Принять правильную осанку у стены. Наклоны вперёд на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45°, ноги и поясничная область прижаты к стене.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9. Принять правильную осанку у стены, руки к плечам. Выполнение наклонов вправо, влево, не отрывая спины от стены.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10. Принять правильную осанку у стены, руки на пояс. Различные движения ногами, не отрывая спины от стены.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11. Принять правильную осанку у стены. Передвижение приставным шагом вправо и влево, не отрываясь от стены.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12. Принять правильную осанку у стены. Потянуться вверх всем телом, опустить плечи, вытянуть позвоночник, выдох. Исходное положение - вдох.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13. Расслабиться, опустить голову. Вернуться в исходное положение.</a:t>
            </a:r>
            <a:endParaRPr lang="ru-RU" sz="14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359</Words>
  <Application>Microsoft Office PowerPoint</Application>
  <PresentationFormat>Экран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2018-03-28T04:17:42Z</dcterms:created>
  <dcterms:modified xsi:type="dcterms:W3CDTF">2018-03-28T04:18:30Z</dcterms:modified>
</cp:coreProperties>
</file>