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714488"/>
            <a:ext cx="7772400" cy="85725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Домашние животные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86182" y="1714488"/>
            <a:ext cx="4911559" cy="378621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Собака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71538" y="1785926"/>
            <a:ext cx="200026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Животное это ребятам знакомо – встречает когда ты вернулся домой. Собака всегда может нам улыбнутся, не то чтобы кошка, но тоже герой.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Гималайская кош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1" y="1500174"/>
            <a:ext cx="5143536" cy="335758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Кошка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357950" y="1571612"/>
            <a:ext cx="16430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Животное это каждый узнает. Кошка сама по себе тут гуляет.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8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43306" y="1571612"/>
            <a:ext cx="5169347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Попугай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57224" y="1785926"/>
            <a:ext cx="24288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Попугая завести – это вам не кошку. Очень сложно нам поймать цветастого в лукошко.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kuric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1714488"/>
            <a:ext cx="4205974" cy="373381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Курица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072198" y="2143116"/>
            <a:ext cx="20717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Курочка – наседка, клюнет ой как метко.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65768_origina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57818" y="1643050"/>
            <a:ext cx="2977148" cy="414340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Гусь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71604" y="1928802"/>
            <a:ext cx="2643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Аристократом гусь прослыл. Шипел, шипел – затем остыл.</a:t>
            </a:r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korova19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428736"/>
            <a:ext cx="4905160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Корова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643570" y="2000240"/>
            <a:ext cx="22860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Корова, животное хоть и рогатое, дает молоко и добра как пернатое.</a:t>
            </a:r>
            <a:endParaRPr lang="ru-RU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</TotalTime>
  <Words>96</Words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Домашние животные</vt:lpstr>
      <vt:lpstr>Собака</vt:lpstr>
      <vt:lpstr>Кошка</vt:lpstr>
      <vt:lpstr>Попугай</vt:lpstr>
      <vt:lpstr>Курица</vt:lpstr>
      <vt:lpstr>Гусь</vt:lpstr>
      <vt:lpstr>Корова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животные</dc:title>
  <dc:creator>smart</dc:creator>
  <cp:lastModifiedBy>smart</cp:lastModifiedBy>
  <cp:revision>3</cp:revision>
  <dcterms:created xsi:type="dcterms:W3CDTF">2014-11-04T12:23:41Z</dcterms:created>
  <dcterms:modified xsi:type="dcterms:W3CDTF">2014-11-04T12:46:42Z</dcterms:modified>
</cp:coreProperties>
</file>