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2381250"/>
          </a:xfrm>
        </p:spPr>
        <p:txBody>
          <a:bodyPr>
            <a:normAutofit fontScale="90000"/>
          </a:bodyPr>
          <a:lstStyle/>
          <a:p>
            <a:pPr algn="r"/>
            <a:r>
              <a:rPr lang="ru-RU" sz="6000" b="1" i="1" dirty="0" smtClean="0"/>
              <a:t>Никогда счастье не ставило человека на такую высоту, чтобы он не нуждался в друге.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i="1" dirty="0" smtClean="0"/>
              <a:t> Сенека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Тема урока:</a:t>
            </a:r>
            <a:br>
              <a:rPr lang="ru-RU" sz="5400" b="1" dirty="0" smtClean="0"/>
            </a:br>
            <a:r>
              <a:rPr lang="ru-RU" sz="5400" b="1" dirty="0" smtClean="0"/>
              <a:t>«Дружба Жилина и  Дины в рассказе-были Л.Н.Толстого «Кавказский пленник»»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229600" cy="1143000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sz="4000" dirty="0" smtClean="0"/>
              <a:t>Худ. М. Родионов</a:t>
            </a:r>
            <a:endParaRPr lang="ru-RU" sz="4000" dirty="0"/>
          </a:p>
        </p:txBody>
      </p:sp>
      <p:pic>
        <p:nvPicPr>
          <p:cNvPr id="1027" name="Picture 3" descr="F:\декада 2017-2018\урок\д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09600"/>
            <a:ext cx="573974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Сравнительная характеристика Жилина и Дины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Критерии для сравнения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Дина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Жилин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Возраст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Национальность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Род деятельности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Отношение к людям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Сравнительная характеристика Жилина и Дины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8305800" cy="4876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8194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Критерии для сравнения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Дина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Жилин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Возраст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 лет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Взрослый мужчина</a:t>
                      </a:r>
                      <a:endParaRPr lang="ru-RU" sz="24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Национальность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Татарка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Русский </a:t>
                      </a:r>
                      <a:endParaRPr lang="ru-RU" sz="24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Род деятельности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Офицер </a:t>
                      </a:r>
                      <a:endParaRPr lang="ru-RU" sz="24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Отношение к людям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Сострадание, уважение, забота о других, любовь к людям, стремление делать добро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Уважение, любовь к людям, стремление делать добро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Поступайте с людьми так, как хотелось бы, чтобы поступали с вами. Обретайте друзей, берегите их. Дружба должна быть взаимной, чистой. Дружба - залог мира.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F:\декада 2017-2018\урок\image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971800"/>
            <a:ext cx="2143125" cy="2133600"/>
          </a:xfrm>
          <a:prstGeom prst="rect">
            <a:avLst/>
          </a:prstGeom>
          <a:noFill/>
        </p:spPr>
      </p:pic>
      <p:pic>
        <p:nvPicPr>
          <p:cNvPr id="3075" name="Picture 3" descr="F:\декада 2017-2018\урок\Presscenter-1361870264-78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11480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123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Никогда счастье не ставило человека на такую высоту, чтобы он не нуждался в друге.   Сенека   </vt:lpstr>
      <vt:lpstr>Тема урока: «Дружба Жилина и  Дины в рассказе-были Л.Н.Толстого «Кавказский пленник»»</vt:lpstr>
      <vt:lpstr>       Худ. М. Родионов</vt:lpstr>
      <vt:lpstr>Сравнительная характеристика Жилина и Дины</vt:lpstr>
      <vt:lpstr>Сравнительная характеристика Жилина и Дины</vt:lpstr>
      <vt:lpstr>Поступайте с людьми так, как хотелось бы, чтобы поступали с вами. Обретайте друзей, берегите их. Дружба должна быть взаимной, чистой. Дружба - залог мира.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Windows User</cp:lastModifiedBy>
  <cp:revision>5</cp:revision>
  <dcterms:created xsi:type="dcterms:W3CDTF">2013-10-20T14:43:13Z</dcterms:created>
  <dcterms:modified xsi:type="dcterms:W3CDTF">2018-02-01T19:47:08Z</dcterms:modified>
</cp:coreProperties>
</file>