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862E4-984D-4E4F-B04A-B2160E6E99C9}" type="datetimeFigureOut">
              <a:rPr lang="ru-RU" smtClean="0"/>
              <a:pPr/>
              <a:t>06.02.2018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64026-9F96-4258-BBD8-C0DBBB5EA6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1571635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Фикультурно-интеллектуальный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досуг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3214686"/>
            <a:ext cx="7215238" cy="242411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«Страна зимних игр»</a:t>
            </a:r>
            <a:endParaRPr lang="ru-RU" sz="66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714356"/>
            <a:ext cx="5500726" cy="4714908"/>
          </a:xfrm>
        </p:spPr>
        <p:txBody>
          <a:bodyPr>
            <a:noAutofit/>
          </a:bodyPr>
          <a:lstStyle/>
          <a:p>
            <a: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 конкурс «Доскажи словечко»</a:t>
            </a:r>
            <a:b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Конкурс капитанов</a:t>
            </a:r>
            <a:endParaRPr lang="ru-RU" sz="66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omw\Downloads\imgpreview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928802"/>
            <a:ext cx="3286148" cy="400052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1428736"/>
            <a:ext cx="6786610" cy="1785950"/>
          </a:xfrm>
          <a:ln w="12700">
            <a:solidFill>
              <a:srgbClr val="00206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Autofit/>
          </a:bodyPr>
          <a:lstStyle/>
          <a:p>
            <a:r>
              <a:rPr lang="ru-RU" sz="9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9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Homw\Downloads\1600_1200_201001160950204030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429000"/>
            <a:ext cx="4267200" cy="320040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Белый медведь</a:t>
            </a:r>
            <a:endParaRPr lang="ru-RU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7"/>
            <a:ext cx="8229600" cy="2143140"/>
          </a:xfrm>
          <a:ln w="38100">
            <a:solidFill>
              <a:srgbClr val="002060"/>
            </a:solidFill>
          </a:ln>
        </p:spPr>
        <p:txBody>
          <a:bodyPr/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Белый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медведь - самый крупный хищник на нашей планете. Длина его тела может достигать трех метров, а вес – тонны, медведь живет на северном полюсе.</a:t>
            </a:r>
          </a:p>
          <a:p>
            <a:endParaRPr lang="ru-RU" dirty="0"/>
          </a:p>
        </p:txBody>
      </p:sp>
      <p:pic>
        <p:nvPicPr>
          <p:cNvPr id="1027" name="Picture 3" descr="C:\Users\Homw\Downloads\bm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3786190"/>
            <a:ext cx="5572164" cy="2857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Пингвины</a:t>
            </a:r>
            <a:endParaRPr lang="ru-RU" b="1" i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9"/>
            <a:ext cx="6615130" cy="2714644"/>
          </a:xfrm>
          <a:ln w="38100">
            <a:solidFill>
              <a:srgbClr val="002060"/>
            </a:solidFill>
          </a:ln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Чем известен полюс Южный?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Тем, что полюс Южный - вьюжный.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Землю там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покрыли льдины,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на них живут пингвины.</a:t>
            </a:r>
          </a:p>
          <a:p>
            <a:endParaRPr lang="ru-RU" dirty="0"/>
          </a:p>
        </p:txBody>
      </p:sp>
      <p:pic>
        <p:nvPicPr>
          <p:cNvPr id="2050" name="Picture 2" descr="C:\Users\Homw\Downloads\pingv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714752"/>
            <a:ext cx="4914932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mw\Downloads\ym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14488"/>
            <a:ext cx="3742783" cy="4000528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  <p:pic>
        <p:nvPicPr>
          <p:cNvPr id="1027" name="Picture 3" descr="C:\Users\Homw\Downloads\пингви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143116"/>
            <a:ext cx="3733792" cy="4071966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29600" cy="2857520"/>
          </a:xfrm>
        </p:spPr>
        <p:txBody>
          <a:bodyPr>
            <a:noAutofit/>
          </a:bodyPr>
          <a:lstStyle/>
          <a:p>
            <a: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конкурс «Зимние виды спорта»</a:t>
            </a:r>
            <a:endParaRPr lang="ru-RU" sz="66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C:\Users\Homw\Downloads\18071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571876"/>
            <a:ext cx="2771775" cy="3000396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2214578"/>
          </a:xfrm>
        </p:spPr>
        <p:txBody>
          <a:bodyPr>
            <a:noAutofit/>
          </a:bodyPr>
          <a:lstStyle/>
          <a:p>
            <a:r>
              <a:rPr lang="ru-RU" sz="7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 конкурс «Биатлон»</a:t>
            </a:r>
            <a:endParaRPr lang="ru-RU" sz="7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w\Downloads\img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3286124"/>
            <a:ext cx="4286280" cy="2571768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0430" y="714356"/>
            <a:ext cx="5157766" cy="3429024"/>
          </a:xfrm>
        </p:spPr>
        <p:txBody>
          <a:bodyPr>
            <a:normAutofit/>
          </a:bodyPr>
          <a:lstStyle/>
          <a:p>
            <a:r>
              <a:rPr lang="ru-RU" sz="80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конкурс «Загадки»</a:t>
            </a:r>
            <a:endParaRPr lang="ru-RU" sz="80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w\Downloads\1431961528_zanyatie-sochinenie-metaforicheskih-zagadok-o-zim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00372"/>
            <a:ext cx="2886075" cy="3333750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2571768"/>
          </a:xfrm>
        </p:spPr>
        <p:txBody>
          <a:bodyPr>
            <a:noAutofit/>
          </a:bodyPr>
          <a:lstStyle/>
          <a:p>
            <a:r>
              <a:rPr lang="ru-RU" sz="66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конкурс «След в след»</a:t>
            </a:r>
            <a:endParaRPr lang="ru-RU" sz="66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Homw\Downloads\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571876"/>
            <a:ext cx="5000661" cy="2767012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71604" y="428604"/>
            <a:ext cx="6929486" cy="3143273"/>
          </a:xfrm>
        </p:spPr>
        <p:txBody>
          <a:bodyPr>
            <a:noAutofit/>
          </a:bodyPr>
          <a:lstStyle/>
          <a:p>
            <a:pPr algn="ctr"/>
            <a:r>
              <a:rPr lang="ru-RU" sz="72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 конкурс «Отгадай пиктограмму»</a:t>
            </a:r>
            <a:endParaRPr lang="ru-RU" sz="72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C:\Users\Homw\Downloads\вид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786190"/>
            <a:ext cx="3929090" cy="2643189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102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Фикультурно-интеллектуальный досуг </vt:lpstr>
      <vt:lpstr>Белый медведь</vt:lpstr>
      <vt:lpstr>Пингвины</vt:lpstr>
      <vt:lpstr>Слайд 4</vt:lpstr>
      <vt:lpstr>1 конкурс «Зимние виды спорта»</vt:lpstr>
      <vt:lpstr>2 конкурс «Биатлон»</vt:lpstr>
      <vt:lpstr>3 конкурс «Загадки»</vt:lpstr>
      <vt:lpstr>4 конкурс «След в след»</vt:lpstr>
      <vt:lpstr>Слайд 9</vt:lpstr>
      <vt:lpstr>6 конкурс «Доскажи словечко» Конкурс капитанов</vt:lpstr>
      <vt:lpstr>Молодцы!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Homw</dc:creator>
  <cp:lastModifiedBy>Homw</cp:lastModifiedBy>
  <cp:revision>15</cp:revision>
  <dcterms:created xsi:type="dcterms:W3CDTF">2018-02-06T13:11:28Z</dcterms:created>
  <dcterms:modified xsi:type="dcterms:W3CDTF">2018-02-06T20:55:37Z</dcterms:modified>
</cp:coreProperties>
</file>