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4" r:id="rId3"/>
    <p:sldId id="264" r:id="rId4"/>
    <p:sldId id="271" r:id="rId5"/>
    <p:sldId id="272" r:id="rId6"/>
    <p:sldId id="259" r:id="rId7"/>
    <p:sldId id="267" r:id="rId8"/>
    <p:sldId id="265" r:id="rId9"/>
    <p:sldId id="275" r:id="rId10"/>
    <p:sldId id="282" r:id="rId11"/>
    <p:sldId id="260" r:id="rId12"/>
    <p:sldId id="273" r:id="rId13"/>
    <p:sldId id="270" r:id="rId14"/>
    <p:sldId id="266" r:id="rId15"/>
    <p:sldId id="285" r:id="rId16"/>
    <p:sldId id="263" r:id="rId17"/>
    <p:sldId id="281" r:id="rId18"/>
    <p:sldId id="268" r:id="rId19"/>
    <p:sldId id="262" r:id="rId20"/>
    <p:sldId id="261" r:id="rId21"/>
    <p:sldId id="277" r:id="rId22"/>
    <p:sldId id="269" r:id="rId23"/>
    <p:sldId id="274" r:id="rId24"/>
    <p:sldId id="276" r:id="rId25"/>
    <p:sldId id="279" r:id="rId26"/>
    <p:sldId id="278" r:id="rId27"/>
    <p:sldId id="280" r:id="rId28"/>
    <p:sldId id="283" r:id="rId29"/>
    <p:sldId id="286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720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289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82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53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253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958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616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2584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850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0567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128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25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936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F5C65-005B-4D87-BD35-95EA8911E1D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43A72-D8F2-4DFE-8524-F688321234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8918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rmAutofit/>
          </a:bodyPr>
          <a:lstStyle/>
          <a:p>
            <a:endParaRPr lang="ru-RU" sz="2000" b="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275856" y="692697"/>
            <a:ext cx="5218856" cy="2592287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tx1"/>
                </a:solidFill>
              </a:rPr>
              <a:t>ГЕОГРАФИЯ В ЗАГАДКАХ</a:t>
            </a:r>
            <a:endParaRPr lang="ru-RU" sz="7200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9564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139952" y="5445224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исток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35696" y="692697"/>
            <a:ext cx="6659016" cy="2664295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tx1"/>
                </a:solidFill>
              </a:rPr>
              <a:t>Речка тихо нам журчала,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Чтоб нашли её начало –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Тихий, слабый ручеёк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Под названием…...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76872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58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429000"/>
            <a:ext cx="4320480" cy="2878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99577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558924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атлас</a:t>
            </a:r>
            <a:endParaRPr lang="ru-RU" sz="7200" i="1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807" y="4605735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115616" y="980728"/>
            <a:ext cx="8028384" cy="4392487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Я — сборник карт; от ударенья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Зависят два моих значенья.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Захочешь — превращусь в названье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Блестящей, шелковистой </a:t>
            </a:r>
            <a:r>
              <a:rPr lang="ru-RU" sz="4400" i="1" dirty="0" smtClean="0">
                <a:solidFill>
                  <a:schemeClr val="tx1"/>
                </a:solidFill>
              </a:rPr>
              <a:t> ткани. </a:t>
            </a:r>
            <a:endParaRPr lang="ru-RU" sz="4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276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4941168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вулкан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67744" y="548680"/>
            <a:ext cx="6480720" cy="2592289"/>
          </a:xfrm>
        </p:spPr>
        <p:txBody>
          <a:bodyPr>
            <a:noAutofit/>
          </a:bodyPr>
          <a:lstStyle/>
          <a:p>
            <a:r>
              <a:rPr lang="ru-RU" sz="5400" i="1" dirty="0">
                <a:solidFill>
                  <a:schemeClr val="tx1"/>
                </a:solidFill>
              </a:rPr>
              <a:t>Горный огненный фонтан</a:t>
            </a:r>
          </a:p>
          <a:p>
            <a:r>
              <a:rPr lang="ru-RU" sz="5400" i="1" dirty="0">
                <a:solidFill>
                  <a:schemeClr val="tx1"/>
                </a:solidFill>
              </a:rPr>
              <a:t>Называется ...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204864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 descr="Картинки по запросу вулк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550" y="3212976"/>
            <a:ext cx="4644514" cy="30963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6493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26064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8104" y="4797152"/>
            <a:ext cx="3489647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иней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23728" y="692697"/>
            <a:ext cx="6370984" cy="1872207"/>
          </a:xfrm>
        </p:spPr>
        <p:txBody>
          <a:bodyPr>
            <a:noAutofit/>
          </a:bodyPr>
          <a:lstStyle/>
          <a:p>
            <a:r>
              <a:rPr lang="ru-RU" sz="4800" i="1" dirty="0">
                <a:solidFill>
                  <a:schemeClr val="tx1"/>
                </a:solidFill>
              </a:rPr>
              <a:t>И не снег, и не лёд,</a:t>
            </a:r>
            <a:br>
              <a:rPr lang="ru-RU" sz="4800" i="1" dirty="0">
                <a:solidFill>
                  <a:schemeClr val="tx1"/>
                </a:solidFill>
              </a:rPr>
            </a:br>
            <a:r>
              <a:rPr lang="ru-RU" sz="4800" i="1" dirty="0">
                <a:solidFill>
                  <a:schemeClr val="tx1"/>
                </a:solidFill>
              </a:rPr>
              <a:t>А серебром деревья уберёт.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807" y="1700808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6" name="Picture 2" descr="Картинки по запросу ин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780928"/>
            <a:ext cx="5364088" cy="35760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82109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2265" y="5445224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берега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483768" y="908720"/>
            <a:ext cx="6264696" cy="2016224"/>
          </a:xfrm>
        </p:spPr>
        <p:txBody>
          <a:bodyPr>
            <a:noAutofit/>
          </a:bodyPr>
          <a:lstStyle/>
          <a:p>
            <a:r>
              <a:rPr lang="ru-RU" sz="5400" i="1" dirty="0">
                <a:solidFill>
                  <a:schemeClr val="tx1"/>
                </a:solidFill>
              </a:rPr>
              <a:t>Два братца в воду глядятся,</a:t>
            </a:r>
            <a:br>
              <a:rPr lang="ru-RU" sz="5400" i="1" dirty="0">
                <a:solidFill>
                  <a:schemeClr val="tx1"/>
                </a:solidFill>
              </a:rPr>
            </a:br>
            <a:r>
              <a:rPr lang="ru-RU" sz="5400" i="1" dirty="0">
                <a:solidFill>
                  <a:schemeClr val="tx1"/>
                </a:solidFill>
              </a:rPr>
              <a:t>Век не сойдутся.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3" y="2780929"/>
            <a:ext cx="261288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2" name="Picture 2" descr="Картинки по запросу берега ре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068960"/>
            <a:ext cx="4970338" cy="3423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490877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0"/>
            <a:ext cx="8676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Мало иметь хороший ум, главное - хорошо его применять.</a:t>
            </a:r>
            <a:endParaRPr lang="ru-RU" sz="54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653136"/>
            <a:ext cx="2492667" cy="2060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7"/>
            <a:ext cx="2016224" cy="2377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gimn80.ucoz.ru/2013/pics/butterfl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772816"/>
            <a:ext cx="3816424" cy="5088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499992" y="5301208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град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23728" y="548680"/>
            <a:ext cx="6587008" cy="3240359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На дворе переполох: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С неба сыпется горох.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Съела шесть горошин Нина,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У нее теперь ангина.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73016"/>
            <a:ext cx="226450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 descr="Картинки по запросу гра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3861048"/>
            <a:ext cx="4000500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34523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558924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море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75656" y="548680"/>
            <a:ext cx="7668344" cy="4248472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tx1"/>
                </a:solidFill>
              </a:rPr>
              <a:t>Читаю на карте названия разные: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Чёрное, Белое, Жёлтое, Красное…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А с виду – зелёное, серое, синее,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Когда ни взгляни – оно очень красивое....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1709582" cy="201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365104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3408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4048" y="5013176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дождь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67744" y="332656"/>
            <a:ext cx="6480720" cy="2808312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Он всюду: в поле и в саду,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А в дом не попадет.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И никуда я не иду,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Покуда он идет.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988840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 descr="Картинки по запросу дожд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284984"/>
            <a:ext cx="4608512" cy="3389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09444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2265" y="5445224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глобус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35696" y="332656"/>
            <a:ext cx="6624736" cy="3096343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На ноге стоит одной,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Крутит-вертит головой.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Нам показывает страны,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Реки, горы, океаны.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226450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356992"/>
            <a:ext cx="3456384" cy="32720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91755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1520" y="450912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гейзер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59632" y="1196752"/>
            <a:ext cx="7884368" cy="3168352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tx1"/>
                </a:solidFill>
              </a:rPr>
              <a:t>Вблизи от вулканов бывает порой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Природный источник с горячей водой,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Что хлещет струёй кипятка вместе с паром.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Обычным фонтанам он вовсе не пара....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158746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807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0" name="Picture 2" descr="Картинки по запросу гейзе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714750"/>
            <a:ext cx="209550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33012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51920" y="5301208"/>
            <a:ext cx="5001815" cy="1254348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барометр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79712" y="0"/>
            <a:ext cx="6624736" cy="3888431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На стене висит тарелка,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По тарелке ходит стрелка.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Эта стрелка наперед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Нам погоду узнает.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189275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140968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8" name="Picture 2" descr="Картинки по запросу баромет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933056"/>
            <a:ext cx="2924944" cy="2924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641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941168"/>
            <a:ext cx="5688632" cy="864096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меридианы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95736" y="692697"/>
            <a:ext cx="6480720" cy="3960439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tx1"/>
                </a:solidFill>
              </a:rPr>
              <a:t>Глобус весь пересекают,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Сходятся на полюсах.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Постепенно подвигают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Стрелки на любых часах.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Через сушу, океаны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Пролегли …...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365104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7179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карта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691680" y="188641"/>
            <a:ext cx="7200800" cy="3168352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Дорога есть - ехать нельзя,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Земля есть - пахать нельзя,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Луга есть - косить нельзя,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В реках, морях - воды нет.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43331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4048" y="5157192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ледник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35696" y="476672"/>
            <a:ext cx="6768752" cy="3024335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Много лет в горах подряд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Снег идет и сыплет град.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Слой осадков тех велик,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И зовут его ....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708920"/>
            <a:ext cx="2364153" cy="195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3429000"/>
            <a:ext cx="4536504" cy="32403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7805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экватор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79712" y="260648"/>
            <a:ext cx="6515000" cy="3384375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Глобус делит ровная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Линия условная.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Выше – север, ниже – юг.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Назови границу, </a:t>
            </a:r>
            <a:r>
              <a:rPr lang="ru-RU" sz="4400" i="1" dirty="0" smtClean="0">
                <a:solidFill>
                  <a:schemeClr val="tx1"/>
                </a:solidFill>
              </a:rPr>
              <a:t>друг…</a:t>
            </a:r>
            <a:r>
              <a:rPr lang="ru-RU" sz="4400" dirty="0" smtClean="0">
                <a:solidFill>
                  <a:schemeClr val="tx1"/>
                </a:solidFill>
              </a:rPr>
              <a:t> </a:t>
            </a:r>
            <a:endParaRPr lang="ru-RU" sz="4400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6766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148065" y="5517232"/>
            <a:ext cx="3995936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остров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07704" y="404664"/>
            <a:ext cx="6912768" cy="3312368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Суши маленький кусочек,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Но бывает иногда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Он большим, и даже очень,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А вокруг всегда вода....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573016"/>
            <a:ext cx="217740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Картинки по запросу остр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3717032"/>
            <a:ext cx="4032448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83811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79512" y="26064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4797152"/>
            <a:ext cx="5217839" cy="1758404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параллели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35696" y="692697"/>
            <a:ext cx="7056784" cy="3384375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tx1"/>
                </a:solidFill>
              </a:rPr>
              <a:t>Старший среди них – экватор.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И от севера до юга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Эти линии, ребята,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Параллельны все друг другу.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Догадаться вы сумели,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Что же это? …</a:t>
            </a:r>
            <a:r>
              <a:rPr lang="ru-RU" sz="3000" i="1" dirty="0">
                <a:solidFill>
                  <a:srgbClr val="0070C0"/>
                </a:solidFill>
              </a:rPr>
              <a:t>... 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836713"/>
            <a:ext cx="195380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49080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5361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4008" y="5013176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атолл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835696" y="548681"/>
            <a:ext cx="6840760" cy="3744416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tx1"/>
                </a:solidFill>
              </a:rPr>
              <a:t>На кольцо похож тот остров,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Нам попасть туда не просто.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Но на карте я нашёл </a:t>
            </a:r>
          </a:p>
          <a:p>
            <a:r>
              <a:rPr lang="ru-RU" sz="4000" i="1" dirty="0">
                <a:solidFill>
                  <a:schemeClr val="tx1"/>
                </a:solidFill>
              </a:rPr>
              <a:t>Тот коралловый…...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1831694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852936"/>
            <a:ext cx="2264501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Картинки по запросу атолл остров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4346792"/>
            <a:ext cx="3816424" cy="2511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5836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862265" y="5373216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лава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259632" y="476672"/>
            <a:ext cx="7884368" cy="3312368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tx1"/>
                </a:solidFill>
              </a:rPr>
              <a:t>Земля задрожала, вулкан задымился,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Огонь из-под пепла и камня пробился.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И вот уж из жерла вулкана потёк </a:t>
            </a:r>
          </a:p>
          <a:p>
            <a:r>
              <a:rPr lang="ru-RU" sz="3600" i="1" dirty="0">
                <a:solidFill>
                  <a:schemeClr val="tx1"/>
                </a:solidFill>
              </a:rPr>
              <a:t>Расплавленной горной породы поток!... 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158746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068960"/>
            <a:ext cx="2364153" cy="195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3779657"/>
            <a:ext cx="4104456" cy="30783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7810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1986" name="AutoShape 2" descr="Картинки по запросу гиф зн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988" name="AutoShape 4" descr="Картинки по запросу гиф знан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90" name="Picture 6" descr="Похожее изображение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379"/>
            <a:ext cx="6120680" cy="6194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ветер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79712" y="404664"/>
            <a:ext cx="6624736" cy="2016224"/>
          </a:xfrm>
        </p:spPr>
        <p:txBody>
          <a:bodyPr>
            <a:noAutofit/>
          </a:bodyPr>
          <a:lstStyle/>
          <a:p>
            <a:r>
              <a:rPr lang="ru-RU" sz="5400" i="1" dirty="0">
                <a:solidFill>
                  <a:schemeClr val="tx1"/>
                </a:solidFill>
              </a:rPr>
              <a:t>Летит, а не птица, </a:t>
            </a:r>
            <a:br>
              <a:rPr lang="ru-RU" sz="5400" i="1" dirty="0">
                <a:solidFill>
                  <a:schemeClr val="tx1"/>
                </a:solidFill>
              </a:rPr>
            </a:br>
            <a:r>
              <a:rPr lang="ru-RU" sz="5400" i="1" dirty="0">
                <a:solidFill>
                  <a:schemeClr val="tx1"/>
                </a:solidFill>
              </a:rPr>
              <a:t>Воет, а не </a:t>
            </a:r>
            <a:r>
              <a:rPr lang="ru-RU" sz="5400" i="1" dirty="0" smtClean="0">
                <a:solidFill>
                  <a:schemeClr val="tx1"/>
                </a:solidFill>
              </a:rPr>
              <a:t>зверь.</a:t>
            </a:r>
            <a:endParaRPr lang="ru-RU" sz="5400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6" name="Picture 2" descr="Картинки по запросу ветер рисуно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348880"/>
            <a:ext cx="2088232" cy="2831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3156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555776" y="5517232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компас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907704" y="404664"/>
            <a:ext cx="6408712" cy="3168351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Мне везде найти дорогу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Помогает верный друг.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Точно он всегда покажет:</a:t>
            </a:r>
            <a:br>
              <a:rPr lang="ru-RU" sz="4400" i="1" dirty="0">
                <a:solidFill>
                  <a:schemeClr val="tx1"/>
                </a:solidFill>
              </a:rPr>
            </a:br>
            <a:r>
              <a:rPr lang="ru-RU" sz="4400" i="1" dirty="0">
                <a:solidFill>
                  <a:schemeClr val="tx1"/>
                </a:solidFill>
              </a:rPr>
              <a:t>Это — север, это — юг.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9269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01008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573016"/>
            <a:ext cx="2143565" cy="30689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5422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589240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облака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627784" y="332657"/>
            <a:ext cx="6120680" cy="2448272"/>
          </a:xfrm>
        </p:spPr>
        <p:txBody>
          <a:bodyPr>
            <a:noAutofit/>
          </a:bodyPr>
          <a:lstStyle/>
          <a:p>
            <a:r>
              <a:rPr lang="ru-RU" sz="4800" i="1" dirty="0">
                <a:solidFill>
                  <a:schemeClr val="tx1"/>
                </a:solidFill>
              </a:rPr>
              <a:t>Без крыльев летят, без ног бегут, без паруса плывут 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8" name="Picture 2" descr="Картинки по запросу обла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2852936"/>
            <a:ext cx="5238750" cy="2895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548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43808" y="476672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айсберг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051720" y="764704"/>
            <a:ext cx="6840760" cy="3456384"/>
          </a:xfrm>
        </p:spPr>
        <p:txBody>
          <a:bodyPr>
            <a:noAutofit/>
          </a:bodyPr>
          <a:lstStyle/>
          <a:p>
            <a:r>
              <a:rPr lang="ru-RU" sz="4800" i="1" dirty="0">
                <a:solidFill>
                  <a:schemeClr val="tx1"/>
                </a:solidFill>
              </a:rPr>
              <a:t>Белой глыбой ледяной</a:t>
            </a:r>
            <a:br>
              <a:rPr lang="ru-RU" sz="4800" i="1" dirty="0">
                <a:solidFill>
                  <a:schemeClr val="tx1"/>
                </a:solidFill>
              </a:rPr>
            </a:br>
            <a:r>
              <a:rPr lang="ru-RU" sz="4800" i="1" dirty="0">
                <a:solidFill>
                  <a:schemeClr val="tx1"/>
                </a:solidFill>
              </a:rPr>
              <a:t>В океане встал стеной.</a:t>
            </a:r>
            <a:br>
              <a:rPr lang="ru-RU" sz="4800" i="1" dirty="0">
                <a:solidFill>
                  <a:schemeClr val="tx1"/>
                </a:solidFill>
              </a:rPr>
            </a:br>
            <a:r>
              <a:rPr lang="ru-RU" sz="4800" i="1" dirty="0">
                <a:solidFill>
                  <a:schemeClr val="tx1"/>
                </a:solidFill>
              </a:rPr>
              <a:t>Знает каждый капитан,</a:t>
            </a:r>
            <a:br>
              <a:rPr lang="ru-RU" sz="4800" i="1" dirty="0">
                <a:solidFill>
                  <a:schemeClr val="tx1"/>
                </a:solidFill>
              </a:rPr>
            </a:br>
            <a:r>
              <a:rPr lang="ru-RU" sz="4800" i="1" dirty="0">
                <a:solidFill>
                  <a:schemeClr val="tx1"/>
                </a:solidFill>
              </a:rPr>
              <a:t>Как опасен великан.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65104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4" name="Picture 2" descr="Картинки по запросу айсберг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8670" y="4149080"/>
            <a:ext cx="4259514" cy="2520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05145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5805264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болото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63688" y="0"/>
            <a:ext cx="7380312" cy="3456383"/>
          </a:xfrm>
        </p:spPr>
        <p:txBody>
          <a:bodyPr>
            <a:noAutofit/>
          </a:bodyPr>
          <a:lstStyle/>
          <a:p>
            <a:r>
              <a:rPr lang="ru-RU" sz="5400" i="1" dirty="0">
                <a:solidFill>
                  <a:schemeClr val="tx1"/>
                </a:solidFill>
              </a:rPr>
              <a:t>Не вода, не суша —</a:t>
            </a:r>
            <a:br>
              <a:rPr lang="ru-RU" sz="5400" i="1" dirty="0">
                <a:solidFill>
                  <a:schemeClr val="tx1"/>
                </a:solidFill>
              </a:rPr>
            </a:br>
            <a:r>
              <a:rPr lang="ru-RU" sz="5400" i="1" dirty="0">
                <a:solidFill>
                  <a:schemeClr val="tx1"/>
                </a:solidFill>
              </a:rPr>
              <a:t>На лодке не уплывешь </a:t>
            </a:r>
            <a:br>
              <a:rPr lang="ru-RU" sz="5400" i="1" dirty="0">
                <a:solidFill>
                  <a:schemeClr val="tx1"/>
                </a:solidFill>
              </a:rPr>
            </a:br>
            <a:r>
              <a:rPr lang="ru-RU" sz="5400" i="1" dirty="0">
                <a:solidFill>
                  <a:schemeClr val="tx1"/>
                </a:solidFill>
              </a:rPr>
              <a:t>И ногами не пройдешь.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21088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0" name="Picture 2" descr="Картинки по запросу болот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3429000"/>
            <a:ext cx="3933056" cy="26001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55807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260648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5445224"/>
            <a:ext cx="4281735" cy="822300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водопад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051720" y="692697"/>
            <a:ext cx="6912768" cy="3456383"/>
          </a:xfrm>
        </p:spPr>
        <p:txBody>
          <a:bodyPr>
            <a:noAutofit/>
          </a:bodyPr>
          <a:lstStyle/>
          <a:p>
            <a:r>
              <a:rPr lang="ru-RU" sz="3600" i="1" dirty="0">
                <a:solidFill>
                  <a:schemeClr val="tx1"/>
                </a:solidFill>
              </a:rPr>
              <a:t>Он так бесстрашен и могуч,</a:t>
            </a:r>
            <a:br>
              <a:rPr lang="ru-RU" sz="3600" i="1" dirty="0">
                <a:solidFill>
                  <a:schemeClr val="tx1"/>
                </a:solidFill>
              </a:rPr>
            </a:br>
            <a:r>
              <a:rPr lang="ru-RU" sz="3600" i="1" dirty="0">
                <a:solidFill>
                  <a:schemeClr val="tx1"/>
                </a:solidFill>
              </a:rPr>
              <a:t>Что не боится горных круч -</a:t>
            </a:r>
            <a:br>
              <a:rPr lang="ru-RU" sz="3600" i="1" dirty="0">
                <a:solidFill>
                  <a:schemeClr val="tx1"/>
                </a:solidFill>
              </a:rPr>
            </a:br>
            <a:r>
              <a:rPr lang="ru-RU" sz="3600" i="1" dirty="0">
                <a:solidFill>
                  <a:schemeClr val="tx1"/>
                </a:solidFill>
              </a:rPr>
              <a:t>Привык он с них всю жизнь срываться</a:t>
            </a:r>
            <a:br>
              <a:rPr lang="ru-RU" sz="3600" i="1" dirty="0">
                <a:solidFill>
                  <a:schemeClr val="tx1"/>
                </a:solidFill>
              </a:rPr>
            </a:br>
            <a:r>
              <a:rPr lang="ru-RU" sz="3600" i="1" dirty="0">
                <a:solidFill>
                  <a:schemeClr val="tx1"/>
                </a:solidFill>
              </a:rPr>
              <a:t>И головою вниз бросаться,</a:t>
            </a:r>
            <a:br>
              <a:rPr lang="ru-RU" sz="3600" i="1" dirty="0">
                <a:solidFill>
                  <a:schemeClr val="tx1"/>
                </a:solidFill>
              </a:rPr>
            </a:br>
            <a:r>
              <a:rPr lang="ru-RU" sz="3600" i="1" dirty="0">
                <a:solidFill>
                  <a:schemeClr val="tx1"/>
                </a:solidFill>
              </a:rPr>
              <a:t>И, поднимая тучи брызг,</a:t>
            </a:r>
            <a:br>
              <a:rPr lang="ru-RU" sz="3600" i="1" dirty="0">
                <a:solidFill>
                  <a:schemeClr val="tx1"/>
                </a:solidFill>
              </a:rPr>
            </a:br>
            <a:r>
              <a:rPr lang="ru-RU" sz="3600" i="1" dirty="0">
                <a:solidFill>
                  <a:schemeClr val="tx1"/>
                </a:solidFill>
              </a:rPr>
              <a:t>О камни разбиваться </a:t>
            </a:r>
            <a:r>
              <a:rPr lang="ru-RU" sz="3600" i="1" dirty="0" smtClean="0">
                <a:solidFill>
                  <a:schemeClr val="tx1"/>
                </a:solidFill>
              </a:rPr>
              <a:t>вдрызг. </a:t>
            </a:r>
            <a:endParaRPr lang="ru-RU" sz="3600" i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077072"/>
            <a:ext cx="2016224" cy="1666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6" name="Picture 2" descr="Картинки по запросу водопа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049688"/>
            <a:ext cx="3576088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7665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8640960" cy="6336704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4406900"/>
            <a:ext cx="4785791" cy="1038324"/>
          </a:xfrm>
        </p:spPr>
        <p:txBody>
          <a:bodyPr>
            <a:noAutofit/>
          </a:bodyPr>
          <a:lstStyle/>
          <a:p>
            <a:pPr algn="ctr"/>
            <a:r>
              <a:rPr lang="ru-RU" sz="7200" i="1" dirty="0" smtClean="0">
                <a:solidFill>
                  <a:srgbClr val="0070C0"/>
                </a:solidFill>
              </a:rPr>
              <a:t>горизонт</a:t>
            </a:r>
            <a:endParaRPr lang="ru-RU" sz="7200" i="1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691680" y="404664"/>
            <a:ext cx="6840760" cy="3312367"/>
          </a:xfrm>
        </p:spPr>
        <p:txBody>
          <a:bodyPr>
            <a:noAutofit/>
          </a:bodyPr>
          <a:lstStyle/>
          <a:p>
            <a:r>
              <a:rPr lang="ru-RU" sz="4400" i="1" dirty="0">
                <a:solidFill>
                  <a:schemeClr val="tx1"/>
                </a:solidFill>
              </a:rPr>
              <a:t>Он и летом и зимой —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Между небом и землей.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Хоть всю жизнь к нему иди </a:t>
            </a:r>
          </a:p>
          <a:p>
            <a:r>
              <a:rPr lang="ru-RU" sz="4400" i="1" dirty="0">
                <a:solidFill>
                  <a:schemeClr val="tx1"/>
                </a:solidFill>
              </a:rPr>
              <a:t>Он все будет впереди.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051720" cy="2419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2724193" cy="22522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76655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398</Words>
  <Application>Microsoft Office PowerPoint</Application>
  <PresentationFormat>Экран (4:3)</PresentationFormat>
  <Paragraphs>95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гейзер</vt:lpstr>
      <vt:lpstr>ветер</vt:lpstr>
      <vt:lpstr>компас</vt:lpstr>
      <vt:lpstr>облака</vt:lpstr>
      <vt:lpstr>айсберг</vt:lpstr>
      <vt:lpstr>болото</vt:lpstr>
      <vt:lpstr>водопад</vt:lpstr>
      <vt:lpstr>горизонт</vt:lpstr>
      <vt:lpstr>исток</vt:lpstr>
      <vt:lpstr>атлас</vt:lpstr>
      <vt:lpstr>вулкан</vt:lpstr>
      <vt:lpstr>иней</vt:lpstr>
      <vt:lpstr>берега</vt:lpstr>
      <vt:lpstr>Слайд 15</vt:lpstr>
      <vt:lpstr>град</vt:lpstr>
      <vt:lpstr>море</vt:lpstr>
      <vt:lpstr>дождь</vt:lpstr>
      <vt:lpstr>глобус</vt:lpstr>
      <vt:lpstr>барометр</vt:lpstr>
      <vt:lpstr>меридианы</vt:lpstr>
      <vt:lpstr>карта</vt:lpstr>
      <vt:lpstr>ледник</vt:lpstr>
      <vt:lpstr>экватор</vt:lpstr>
      <vt:lpstr>остров</vt:lpstr>
      <vt:lpstr>параллели</vt:lpstr>
      <vt:lpstr>атолл</vt:lpstr>
      <vt:lpstr>лава</vt:lpstr>
      <vt:lpstr>Слайд 29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29</cp:revision>
  <dcterms:created xsi:type="dcterms:W3CDTF">2014-04-30T13:11:31Z</dcterms:created>
  <dcterms:modified xsi:type="dcterms:W3CDTF">2018-03-29T16:12:57Z</dcterms:modified>
</cp:coreProperties>
</file>