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980728"/>
            <a:ext cx="8064896" cy="2160240"/>
          </a:xfrm>
        </p:spPr>
        <p:txBody>
          <a:bodyPr>
            <a:normAutofit/>
          </a:bodyPr>
          <a:lstStyle/>
          <a:p>
            <a:r>
              <a:rPr lang="en-US" sz="6600" b="1" dirty="0" smtClean="0">
                <a:solidFill>
                  <a:srgbClr val="FF0000"/>
                </a:solidFill>
              </a:rPr>
              <a:t>Easy Grammar</a:t>
            </a:r>
            <a:endParaRPr lang="ru-RU" sz="6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2060"/>
                </a:solidFill>
              </a:rPr>
              <a:t>Learn together</a:t>
            </a:r>
            <a:endParaRPr lang="ru-RU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38338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</a:rPr>
              <a:t>Глагол </a:t>
            </a:r>
            <a:r>
              <a:rPr lang="en-US" sz="6600" b="1" dirty="0" smtClean="0">
                <a:solidFill>
                  <a:srgbClr val="FF0000"/>
                </a:solidFill>
              </a:rPr>
              <a:t>to be</a:t>
            </a:r>
            <a:br>
              <a:rPr lang="en-US" sz="6600" b="1" dirty="0" smtClean="0">
                <a:solidFill>
                  <a:srgbClr val="FF0000"/>
                </a:solidFill>
              </a:rPr>
            </a:br>
            <a:r>
              <a:rPr lang="ru-RU" sz="6600" b="1" dirty="0" smtClean="0">
                <a:solidFill>
                  <a:srgbClr val="FF0000"/>
                </a:solidFill>
              </a:rPr>
              <a:t>Быть или не быть?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Глаголы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Смысловые </a:t>
            </a:r>
            <a:r>
              <a:rPr lang="ru-RU" dirty="0" smtClean="0"/>
              <a:t> (переводятся и несут в себе смысл, то есть обозначают действие или состояние предмета. Например: бегать, спать, радоваться.)</a:t>
            </a:r>
            <a:br>
              <a:rPr lang="ru-RU" dirty="0" smtClean="0"/>
            </a:br>
            <a:endParaRPr lang="ru-RU" dirty="0" smtClean="0"/>
          </a:p>
          <a:p>
            <a:r>
              <a:rPr lang="ru-RU" dirty="0" smtClean="0">
                <a:solidFill>
                  <a:srgbClr val="FF0000"/>
                </a:solidFill>
              </a:rPr>
              <a:t>Вспомогательные </a:t>
            </a:r>
            <a:r>
              <a:rPr lang="ru-RU" dirty="0" smtClean="0"/>
              <a:t>(В предложениях они не несут смысл и не переводятся.)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FF0000"/>
                </a:solidFill>
              </a:rPr>
              <a:t>Как переводится to be и когда используется?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err="1" smtClean="0"/>
              <a:t>Bсe</a:t>
            </a:r>
            <a:r>
              <a:rPr lang="ru-RU" dirty="0" smtClean="0"/>
              <a:t> мы используем в 3-х случаях, когда мы хотим сказать: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- Кто/что кем/чем является (Она медсестра); </a:t>
            </a:r>
          </a:p>
          <a:p>
            <a:pPr>
              <a:buFontTx/>
              <a:buChar char="-"/>
            </a:pPr>
            <a:r>
              <a:rPr lang="ru-RU" dirty="0" smtClean="0"/>
              <a:t>Кто/что каким является (Мой кот серый);  </a:t>
            </a:r>
          </a:p>
          <a:p>
            <a:pPr>
              <a:buFontTx/>
              <a:buChar char="-"/>
            </a:pPr>
            <a:r>
              <a:rPr lang="ru-RU" dirty="0" smtClean="0"/>
              <a:t>Кто/что где находится (Папа на работе).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363272" cy="5865515"/>
          </a:xfrm>
        </p:spPr>
        <p:txBody>
          <a:bodyPr/>
          <a:lstStyle/>
          <a:p>
            <a:endParaRPr lang="ru-RU" dirty="0" smtClean="0"/>
          </a:p>
          <a:p>
            <a:pPr>
              <a:buNone/>
            </a:pPr>
            <a:r>
              <a:rPr lang="ru-RU" dirty="0" smtClean="0"/>
              <a:t>Перевод </a:t>
            </a:r>
            <a:r>
              <a:rPr lang="en-US" dirty="0" smtClean="0"/>
              <a:t>to be </a:t>
            </a:r>
            <a:r>
              <a:rPr lang="en-US" dirty="0" smtClean="0">
                <a:solidFill>
                  <a:srgbClr val="FF0000"/>
                </a:solidFill>
              </a:rPr>
              <a:t>– </a:t>
            </a:r>
            <a:r>
              <a:rPr lang="ru-RU" dirty="0" smtClean="0">
                <a:solidFill>
                  <a:srgbClr val="FF0000"/>
                </a:solidFill>
              </a:rPr>
              <a:t>являться, быть, находиться</a:t>
            </a:r>
          </a:p>
          <a:p>
            <a:pPr>
              <a:buNone/>
            </a:pPr>
            <a:endParaRPr lang="ru-RU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dirty="0" smtClean="0"/>
              <a:t>I am a student. Я являюсь студентом.</a:t>
            </a:r>
          </a:p>
          <a:p>
            <a:pPr algn="ctr">
              <a:buNone/>
            </a:pPr>
            <a:r>
              <a:rPr lang="ru-RU" dirty="0" smtClean="0"/>
              <a:t> It is a cat. Это является кошкой. </a:t>
            </a:r>
          </a:p>
          <a:p>
            <a:pPr algn="ctr">
              <a:buNone/>
            </a:pPr>
            <a:r>
              <a:rPr lang="ru-RU" b="1" dirty="0" smtClean="0"/>
              <a:t>Литературный перевод </a:t>
            </a:r>
          </a:p>
          <a:p>
            <a:pPr algn="ctr">
              <a:buNone/>
            </a:pPr>
            <a:r>
              <a:rPr lang="ru-RU" dirty="0" smtClean="0"/>
              <a:t>I am a student. Я студент. </a:t>
            </a:r>
          </a:p>
          <a:p>
            <a:pPr algn="ctr">
              <a:buNone/>
            </a:pPr>
            <a:r>
              <a:rPr lang="ru-RU" dirty="0" smtClean="0"/>
              <a:t>It is a cat. Это кошка.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FF0000"/>
                </a:solidFill>
              </a:rPr>
              <a:t>Формы глагола to be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I </a:t>
            </a:r>
            <a:r>
              <a:rPr lang="ru-RU" b="1" dirty="0" smtClean="0"/>
              <a:t>am</a:t>
            </a:r>
            <a:r>
              <a:rPr lang="ru-RU" dirty="0" smtClean="0"/>
              <a:t> –  Я есть</a:t>
            </a:r>
          </a:p>
          <a:p>
            <a:r>
              <a:rPr lang="ru-RU" dirty="0" smtClean="0"/>
              <a:t>You </a:t>
            </a:r>
            <a:r>
              <a:rPr lang="ru-RU" b="1" dirty="0" smtClean="0"/>
              <a:t>are</a:t>
            </a:r>
            <a:r>
              <a:rPr lang="ru-RU" dirty="0" smtClean="0"/>
              <a:t> – Ты/вы есть </a:t>
            </a:r>
          </a:p>
          <a:p>
            <a:r>
              <a:rPr lang="ru-RU" dirty="0" smtClean="0"/>
              <a:t>He </a:t>
            </a:r>
            <a:r>
              <a:rPr lang="ru-RU" b="1" dirty="0" smtClean="0"/>
              <a:t>is</a:t>
            </a:r>
            <a:r>
              <a:rPr lang="ru-RU" dirty="0" smtClean="0"/>
              <a:t> - Он есть </a:t>
            </a:r>
          </a:p>
          <a:p>
            <a:r>
              <a:rPr lang="ru-RU" dirty="0" smtClean="0"/>
              <a:t>She </a:t>
            </a:r>
            <a:r>
              <a:rPr lang="ru-RU" b="1" dirty="0" smtClean="0"/>
              <a:t>is </a:t>
            </a:r>
            <a:r>
              <a:rPr lang="ru-RU" dirty="0" smtClean="0"/>
              <a:t>– Она есть </a:t>
            </a:r>
          </a:p>
          <a:p>
            <a:r>
              <a:rPr lang="ru-RU" dirty="0" smtClean="0"/>
              <a:t>It </a:t>
            </a:r>
            <a:r>
              <a:rPr lang="ru-RU" b="1" dirty="0" smtClean="0"/>
              <a:t>is </a:t>
            </a:r>
            <a:r>
              <a:rPr lang="ru-RU" dirty="0" smtClean="0"/>
              <a:t>– Он/она/оно есть </a:t>
            </a:r>
          </a:p>
          <a:p>
            <a:r>
              <a:rPr lang="ru-RU" dirty="0" smtClean="0"/>
              <a:t>We </a:t>
            </a:r>
            <a:r>
              <a:rPr lang="ru-RU" b="1" dirty="0" smtClean="0"/>
              <a:t>are </a:t>
            </a:r>
            <a:r>
              <a:rPr lang="ru-RU" dirty="0" smtClean="0"/>
              <a:t>– Мы есть </a:t>
            </a:r>
          </a:p>
          <a:p>
            <a:r>
              <a:rPr lang="ru-RU" dirty="0" smtClean="0"/>
              <a:t>They</a:t>
            </a:r>
            <a:r>
              <a:rPr lang="ru-RU" b="1" dirty="0" smtClean="0"/>
              <a:t> are</a:t>
            </a:r>
            <a:r>
              <a:rPr lang="ru-RU" dirty="0" smtClean="0"/>
              <a:t> – Они есть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Глагол </a:t>
            </a:r>
            <a:r>
              <a:rPr lang="en-US" dirty="0" smtClean="0">
                <a:solidFill>
                  <a:srgbClr val="FF0000"/>
                </a:solidFill>
              </a:rPr>
              <a:t>to be - </a:t>
            </a:r>
            <a:r>
              <a:rPr lang="ru-RU" dirty="0" smtClean="0">
                <a:solidFill>
                  <a:srgbClr val="FF0000"/>
                </a:solidFill>
              </a:rPr>
              <a:t>вспомогательный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91264" cy="5256584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Present Progressive</a:t>
            </a:r>
            <a:endParaRPr lang="en-US" sz="2800" b="1" dirty="0"/>
          </a:p>
          <a:p>
            <a:pPr>
              <a:buNone/>
            </a:pPr>
            <a:r>
              <a:rPr lang="en-US" sz="2800" dirty="0" smtClean="0"/>
              <a:t>Am</a:t>
            </a:r>
          </a:p>
          <a:p>
            <a:pPr>
              <a:buNone/>
            </a:pPr>
            <a:r>
              <a:rPr lang="en-US" sz="2800" dirty="0" smtClean="0"/>
              <a:t>Is             + V </a:t>
            </a:r>
            <a:r>
              <a:rPr lang="en-US" sz="2800" dirty="0" err="1" smtClean="0"/>
              <a:t>ing</a:t>
            </a: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Are</a:t>
            </a:r>
          </a:p>
          <a:p>
            <a:pPr>
              <a:buNone/>
            </a:pPr>
            <a:endParaRPr lang="en-US" sz="2800" dirty="0" smtClean="0"/>
          </a:p>
          <a:p>
            <a:r>
              <a:rPr lang="en-US" sz="2800" b="1" dirty="0" smtClean="0"/>
              <a:t>Past Progressive</a:t>
            </a:r>
          </a:p>
          <a:p>
            <a:pPr>
              <a:buNone/>
            </a:pPr>
            <a:r>
              <a:rPr lang="en-US" sz="2800" dirty="0" smtClean="0"/>
              <a:t>Was          + V </a:t>
            </a:r>
            <a:r>
              <a:rPr lang="en-US" sz="2800" dirty="0" err="1" smtClean="0"/>
              <a:t>ing</a:t>
            </a:r>
            <a:r>
              <a:rPr lang="en-US" sz="2800" dirty="0" smtClean="0"/>
              <a:t>       </a:t>
            </a:r>
          </a:p>
          <a:p>
            <a:pPr>
              <a:buNone/>
            </a:pPr>
            <a:r>
              <a:rPr lang="en-US" sz="2800" dirty="0" smtClean="0"/>
              <a:t>Were 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Правая фигурная скобка 3"/>
          <p:cNvSpPr/>
          <p:nvPr/>
        </p:nvSpPr>
        <p:spPr>
          <a:xfrm>
            <a:off x="1043608" y="1772816"/>
            <a:ext cx="360040" cy="1584176"/>
          </a:xfrm>
          <a:prstGeom prst="rightBrac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авая фигурная скобка 4"/>
          <p:cNvSpPr/>
          <p:nvPr/>
        </p:nvSpPr>
        <p:spPr>
          <a:xfrm>
            <a:off x="1259632" y="4365104"/>
            <a:ext cx="360040" cy="1008112"/>
          </a:xfrm>
          <a:prstGeom prst="rightBrac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347864" y="1916832"/>
            <a:ext cx="3384376" cy="158417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I am writing</a:t>
            </a:r>
          </a:p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She is writing</a:t>
            </a:r>
          </a:p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We are writing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491880" y="4077072"/>
            <a:ext cx="3384376" cy="158417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I was writing</a:t>
            </a:r>
          </a:p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She was writing</a:t>
            </a:r>
          </a:p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We were writing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Глагол </a:t>
            </a:r>
            <a:r>
              <a:rPr lang="en-US" dirty="0" smtClean="0">
                <a:solidFill>
                  <a:srgbClr val="FF0000"/>
                </a:solidFill>
              </a:rPr>
              <a:t>to be - </a:t>
            </a:r>
            <a:r>
              <a:rPr lang="ru-RU" dirty="0" smtClean="0">
                <a:solidFill>
                  <a:srgbClr val="FF0000"/>
                </a:solidFill>
              </a:rPr>
              <a:t>вспомогательный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91264" cy="5256584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Оборот </a:t>
            </a:r>
            <a:r>
              <a:rPr lang="en-US" sz="2800" b="1" dirty="0" smtClean="0"/>
              <a:t>to be going to… </a:t>
            </a:r>
            <a:r>
              <a:rPr lang="ru-RU" sz="2800" dirty="0" smtClean="0"/>
              <a:t>Собираться что-либо делать</a:t>
            </a:r>
            <a:endParaRPr lang="en-US" sz="2800" dirty="0"/>
          </a:p>
          <a:p>
            <a:pPr>
              <a:buNone/>
            </a:pPr>
            <a:r>
              <a:rPr lang="en-US" sz="2800" dirty="0" smtClean="0"/>
              <a:t>Am</a:t>
            </a:r>
          </a:p>
          <a:p>
            <a:pPr>
              <a:buNone/>
            </a:pPr>
            <a:r>
              <a:rPr lang="en-US" sz="2800" dirty="0" smtClean="0"/>
              <a:t>Is             + going to…</a:t>
            </a:r>
          </a:p>
          <a:p>
            <a:pPr>
              <a:buNone/>
            </a:pPr>
            <a:r>
              <a:rPr lang="en-US" sz="2800" dirty="0" smtClean="0"/>
              <a:t>Are</a:t>
            </a:r>
          </a:p>
          <a:p>
            <a:pPr>
              <a:buNone/>
            </a:pPr>
            <a:endParaRPr lang="en-US" sz="2800" dirty="0" smtClean="0"/>
          </a:p>
          <a:p>
            <a:r>
              <a:rPr lang="en-US" sz="2800" b="1" dirty="0" smtClean="0"/>
              <a:t>Passive Voice (Simple)</a:t>
            </a:r>
          </a:p>
          <a:p>
            <a:pPr>
              <a:buNone/>
            </a:pPr>
            <a:r>
              <a:rPr lang="en-US" sz="2800" dirty="0" smtClean="0"/>
              <a:t>     am/is/are + V3 (ed)</a:t>
            </a:r>
          </a:p>
          <a:p>
            <a:pPr>
              <a:buNone/>
            </a:pPr>
            <a:r>
              <a:rPr lang="en-US" sz="2800" dirty="0" smtClean="0"/>
              <a:t>     was/were + V3 (ed)</a:t>
            </a:r>
          </a:p>
          <a:p>
            <a:pPr>
              <a:buNone/>
            </a:pPr>
            <a:r>
              <a:rPr lang="en-US" sz="2800" dirty="0" smtClean="0"/>
              <a:t>     will be + V3 (ed)</a:t>
            </a:r>
          </a:p>
        </p:txBody>
      </p:sp>
      <p:sp>
        <p:nvSpPr>
          <p:cNvPr id="4" name="Правая фигурная скобка 3"/>
          <p:cNvSpPr/>
          <p:nvPr/>
        </p:nvSpPr>
        <p:spPr>
          <a:xfrm>
            <a:off x="1043608" y="2204864"/>
            <a:ext cx="360040" cy="1584176"/>
          </a:xfrm>
          <a:prstGeom prst="rightBrac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707904" y="1988840"/>
            <a:ext cx="3384376" cy="158417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I am going to write</a:t>
            </a:r>
          </a:p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She is going to write</a:t>
            </a:r>
          </a:p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We are going to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427984" y="4653136"/>
            <a:ext cx="4464496" cy="158417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A book is read</a:t>
            </a:r>
          </a:p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A forest was polluted</a:t>
            </a:r>
          </a:p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A new school will be built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273</TotalTime>
  <Words>188</Words>
  <Application>Microsoft Office PowerPoint</Application>
  <PresentationFormat>Экран (4:3)</PresentationFormat>
  <Paragraphs>58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Easy Grammar</vt:lpstr>
      <vt:lpstr>Глагол to be Быть или не быть?</vt:lpstr>
      <vt:lpstr>Глаголы</vt:lpstr>
      <vt:lpstr>  Как переводится to be и когда используется?  </vt:lpstr>
      <vt:lpstr>Слайд 5</vt:lpstr>
      <vt:lpstr>  Формы глагола to be  </vt:lpstr>
      <vt:lpstr>Глагол to be - вспомогательный</vt:lpstr>
      <vt:lpstr>Глагол to be - вспомогательный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Easy Grammar</dc:title>
  <dc:creator>Admin</dc:creator>
  <cp:lastModifiedBy>Admin</cp:lastModifiedBy>
  <cp:revision>28</cp:revision>
  <dcterms:created xsi:type="dcterms:W3CDTF">2018-03-29T04:22:08Z</dcterms:created>
  <dcterms:modified xsi:type="dcterms:W3CDTF">2018-03-30T04:32:16Z</dcterms:modified>
</cp:coreProperties>
</file>