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792087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Задание 1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7416824" cy="4896544"/>
          </a:xfrm>
        </p:spPr>
        <p:txBody>
          <a:bodyPr/>
          <a:lstStyle/>
          <a:p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Выписать имя существительное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1.Белый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2.Белеть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3.Белизна</a:t>
            </a:r>
          </a:p>
          <a:p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4.Белеющийся</a:t>
            </a:r>
          </a:p>
          <a:p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Задание 10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Найдите лишнее слово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1.Знамя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2.Племя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3.Путь</a:t>
            </a:r>
          </a:p>
          <a:p>
            <a:pPr algn="ctr"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4.Знание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Задание 2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Найти существительное мужского рода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1.Скатерть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2.Небосклон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3.Поле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4.Земля</a:t>
            </a:r>
          </a:p>
          <a:p>
            <a:pPr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Задание 3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Найти существительное 2 склонения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1.Тишина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2.Грусть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3.Знание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4.Лекция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Задание 4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 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Найти существительное с мягким знаком на конце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1.Ключ…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2.Туч…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3.Мыш…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4.Врач…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Задание 5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algn="ctr">
              <a:buNone/>
            </a:pPr>
            <a:r>
              <a:rPr lang="ru-RU" i="1" dirty="0" smtClean="0"/>
              <a:t> 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Найти существительное в форме родительного падежа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1.Дождь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2.Дождю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3.Дождём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4.Дождя</a:t>
            </a:r>
          </a:p>
          <a:p>
            <a:pPr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Задание 6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Найти разносклоняемое существительное</a:t>
            </a:r>
          </a:p>
          <a:p>
            <a:pPr algn="ctr">
              <a:buNone/>
            </a:pP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. Лекция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2.Стремя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3.Знание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4.Санаторий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Задание 7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Найти несклоняемое существительное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1.Открытие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2.Кенгуру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3.Пламя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4.Стол</a:t>
            </a:r>
          </a:p>
          <a:p>
            <a:pPr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Задание 8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Найти существительное в мужском роде, винительном падеже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1.Мячом 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2.Поле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3.Друга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4.Стула</a:t>
            </a: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6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Задание 9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Определить падеж имени существительного 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ДРУЗЬЯМИ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1.Винительный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2.Дательный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3.Творительный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4.Предложный</a:t>
            </a:r>
          </a:p>
          <a:p>
            <a:pPr algn="ctr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118</Words>
  <Application>Microsoft Office PowerPoint</Application>
  <PresentationFormat>Экран (4:3)</PresentationFormat>
  <Paragraphs>61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Задание 1</vt:lpstr>
      <vt:lpstr>Задание 2</vt:lpstr>
      <vt:lpstr>Задание 3</vt:lpstr>
      <vt:lpstr>Задание 4</vt:lpstr>
      <vt:lpstr>Задание 5</vt:lpstr>
      <vt:lpstr>Задание 6</vt:lpstr>
      <vt:lpstr>Задание 7</vt:lpstr>
      <vt:lpstr>Задание 8</vt:lpstr>
      <vt:lpstr>Задание 9</vt:lpstr>
      <vt:lpstr>Задание 10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</dc:title>
  <dc:creator>Оля</dc:creator>
  <cp:lastModifiedBy>Пользователь</cp:lastModifiedBy>
  <cp:revision>6</cp:revision>
  <dcterms:created xsi:type="dcterms:W3CDTF">2017-11-29T14:37:45Z</dcterms:created>
  <dcterms:modified xsi:type="dcterms:W3CDTF">2018-03-28T06:14:07Z</dcterms:modified>
</cp:coreProperties>
</file>