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О транспорте малышам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Автобус</a:t>
            </a:r>
            <a:endParaRPr lang="ru-RU" dirty="0"/>
          </a:p>
        </p:txBody>
      </p:sp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3786190"/>
            <a:ext cx="4079383" cy="2714644"/>
          </a:xfrm>
        </p:spPr>
      </p:pic>
      <p:sp>
        <p:nvSpPr>
          <p:cNvPr id="5" name="TextBox 4"/>
          <p:cNvSpPr txBox="1"/>
          <p:nvPr/>
        </p:nvSpPr>
        <p:spPr>
          <a:xfrm>
            <a:off x="5572132" y="2285992"/>
            <a:ext cx="28575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Улыбается водитель:</a:t>
            </a:r>
            <a:br>
              <a:rPr lang="ru-RU" dirty="0" smtClean="0"/>
            </a:br>
            <a:r>
              <a:rPr lang="ru-RU" dirty="0" smtClean="0"/>
              <a:t>– Проходите! Проходите!</a:t>
            </a:r>
            <a:br>
              <a:rPr lang="ru-RU" dirty="0" smtClean="0"/>
            </a:br>
            <a:r>
              <a:rPr lang="ru-RU" dirty="0" smtClean="0"/>
              <a:t>У окошка место есть,</a:t>
            </a:r>
            <a:br>
              <a:rPr lang="ru-RU" dirty="0" smtClean="0"/>
            </a:br>
            <a:r>
              <a:rPr lang="ru-RU" dirty="0" smtClean="0"/>
              <a:t>Не желаете присесть?</a:t>
            </a:r>
            <a:br>
              <a:rPr lang="ru-RU" dirty="0" smtClean="0"/>
            </a:br>
            <a:r>
              <a:rPr lang="ru-RU" dirty="0" smtClean="0"/>
              <a:t>На моём автобусе</a:t>
            </a:r>
            <a:br>
              <a:rPr lang="ru-RU" dirty="0" smtClean="0"/>
            </a:br>
            <a:r>
              <a:rPr lang="ru-RU" dirty="0" smtClean="0"/>
              <a:t>Полоски, как на глобусе!</a:t>
            </a:r>
            <a:br>
              <a:rPr lang="ru-RU" dirty="0" smtClean="0"/>
            </a:br>
            <a:r>
              <a:rPr lang="ru-RU" dirty="0" smtClean="0"/>
              <a:t>Мы объедем целый свет!</a:t>
            </a:r>
            <a:br>
              <a:rPr lang="ru-RU" dirty="0" smtClean="0"/>
            </a:br>
            <a:r>
              <a:rPr lang="ru-RU" dirty="0" smtClean="0"/>
              <a:t>Вы садитесь или нет?</a:t>
            </a:r>
            <a:endParaRPr lang="ru-RU" dirty="0"/>
          </a:p>
        </p:txBody>
      </p:sp>
    </p:spTree>
  </p:cSld>
  <p:clrMapOvr>
    <a:masterClrMapping/>
  </p:clrMapOvr>
  <p:transition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Троллейбус</a:t>
            </a:r>
            <a:endParaRPr lang="ru-RU" dirty="0"/>
          </a:p>
        </p:txBody>
      </p:sp>
      <p:pic>
        <p:nvPicPr>
          <p:cNvPr id="4" name="Содержимое 3" descr="Троллейбус_в_Саратове_(2250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72066" y="2214554"/>
            <a:ext cx="3808196" cy="3000396"/>
          </a:xfrm>
        </p:spPr>
      </p:pic>
      <p:sp>
        <p:nvSpPr>
          <p:cNvPr id="5" name="TextBox 4"/>
          <p:cNvSpPr txBox="1"/>
          <p:nvPr/>
        </p:nvSpPr>
        <p:spPr>
          <a:xfrm>
            <a:off x="1071538" y="2786058"/>
            <a:ext cx="30718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 троллейбусе легко</a:t>
            </a:r>
            <a:br>
              <a:rPr lang="ru-RU" dirty="0" smtClean="0"/>
            </a:br>
            <a:r>
              <a:rPr lang="ru-RU" dirty="0" smtClean="0"/>
              <a:t>Нам умчаться далеко,</a:t>
            </a:r>
            <a:br>
              <a:rPr lang="ru-RU" dirty="0" smtClean="0"/>
            </a:br>
            <a:r>
              <a:rPr lang="ru-RU" dirty="0" smtClean="0"/>
              <a:t>Только есть одна проблема:</a:t>
            </a:r>
            <a:br>
              <a:rPr lang="ru-RU" dirty="0" smtClean="0"/>
            </a:br>
            <a:r>
              <a:rPr lang="ru-RU" dirty="0" smtClean="0"/>
              <a:t>Нужен ток ему всё время.</a:t>
            </a:r>
            <a:endParaRPr lang="ru-RU" dirty="0"/>
          </a:p>
        </p:txBody>
      </p:sp>
    </p:spTree>
  </p:cSld>
  <p:clrMapOvr>
    <a:masterClrMapping/>
  </p:clrMapOvr>
  <p:transition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Трамвай</a:t>
            </a:r>
            <a:endParaRPr lang="ru-RU" dirty="0"/>
          </a:p>
        </p:txBody>
      </p:sp>
      <p:pic>
        <p:nvPicPr>
          <p:cNvPr id="4" name="Содержимое 3" descr="i_61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3143248"/>
            <a:ext cx="3609975" cy="3409950"/>
          </a:xfrm>
        </p:spPr>
      </p:pic>
      <p:sp>
        <p:nvSpPr>
          <p:cNvPr id="5" name="TextBox 4"/>
          <p:cNvSpPr txBox="1"/>
          <p:nvPr/>
        </p:nvSpPr>
        <p:spPr>
          <a:xfrm>
            <a:off x="4929190" y="2643182"/>
            <a:ext cx="32861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Весело вагон идет,</a:t>
            </a:r>
            <a:br>
              <a:rPr lang="ru-RU" dirty="0" smtClean="0"/>
            </a:br>
            <a:r>
              <a:rPr lang="ru-RU" dirty="0" smtClean="0"/>
              <a:t>Огибает поворот.</a:t>
            </a:r>
            <a:br>
              <a:rPr lang="ru-RU" dirty="0" smtClean="0"/>
            </a:br>
            <a:r>
              <a:rPr lang="ru-RU" dirty="0" smtClean="0"/>
              <a:t>Провод в чистом синем небе</a:t>
            </a:r>
            <a:br>
              <a:rPr lang="ru-RU" dirty="0" smtClean="0"/>
            </a:br>
            <a:r>
              <a:rPr lang="ru-RU" dirty="0" smtClean="0"/>
              <a:t>По-весеннему </a:t>
            </a:r>
            <a:r>
              <a:rPr lang="ru-RU" dirty="0" smtClean="0"/>
              <a:t>поет.</a:t>
            </a:r>
            <a:br>
              <a:rPr lang="ru-RU" dirty="0" smtClean="0"/>
            </a:br>
            <a:r>
              <a:rPr lang="ru-RU" dirty="0" smtClean="0"/>
              <a:t>И трамвайные пути</a:t>
            </a:r>
            <a:br>
              <a:rPr lang="ru-RU" dirty="0" smtClean="0"/>
            </a:br>
            <a:r>
              <a:rPr lang="ru-RU" dirty="0" smtClean="0"/>
              <a:t>Знают нас куда вести:</a:t>
            </a:r>
            <a:br>
              <a:rPr lang="ru-RU" dirty="0" smtClean="0"/>
            </a:br>
            <a:r>
              <a:rPr lang="ru-RU" dirty="0" smtClean="0"/>
              <a:t>К свежим липовым цветочкам,</a:t>
            </a:r>
            <a:br>
              <a:rPr lang="ru-RU" dirty="0" smtClean="0"/>
            </a:br>
            <a:r>
              <a:rPr lang="ru-RU" dirty="0" smtClean="0"/>
              <a:t>Ждущим нас, чтоб расцвести</a:t>
            </a:r>
            <a:endParaRPr lang="ru-RU" dirty="0"/>
          </a:p>
        </p:txBody>
      </p:sp>
    </p:spTree>
  </p:cSld>
  <p:clrMapOvr>
    <a:masterClrMapping/>
  </p:clrMapOvr>
  <p:transition>
    <p:blinds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Корабль</a:t>
            </a:r>
            <a:endParaRPr lang="ru-RU" dirty="0"/>
          </a:p>
        </p:txBody>
      </p:sp>
      <p:pic>
        <p:nvPicPr>
          <p:cNvPr id="4" name="Содержимое 3" descr="images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868" y="2428868"/>
            <a:ext cx="5241868" cy="3000396"/>
          </a:xfrm>
        </p:spPr>
      </p:pic>
      <p:sp>
        <p:nvSpPr>
          <p:cNvPr id="5" name="TextBox 4"/>
          <p:cNvSpPr txBox="1"/>
          <p:nvPr/>
        </p:nvSpPr>
        <p:spPr>
          <a:xfrm>
            <a:off x="642910" y="3143248"/>
            <a:ext cx="27146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Плывет, плывет кораблик</a:t>
            </a:r>
            <a:br>
              <a:rPr lang="ru-RU" dirty="0" smtClean="0"/>
            </a:br>
            <a:r>
              <a:rPr lang="ru-RU" dirty="0" smtClean="0"/>
              <a:t>В далекие края.</a:t>
            </a:r>
            <a:br>
              <a:rPr lang="ru-RU" dirty="0" smtClean="0"/>
            </a:br>
            <a:r>
              <a:rPr lang="ru-RU" dirty="0" smtClean="0"/>
              <a:t>Кто капитан кораблика?</a:t>
            </a:r>
            <a:br>
              <a:rPr lang="ru-RU" dirty="0" smtClean="0"/>
            </a:br>
            <a:r>
              <a:rPr lang="ru-RU" dirty="0" smtClean="0"/>
              <a:t>Конечно, это я!   </a:t>
            </a:r>
            <a:endParaRPr lang="ru-RU" dirty="0"/>
          </a:p>
        </p:txBody>
      </p:sp>
    </p:spTree>
  </p:cSld>
  <p:clrMapOvr>
    <a:masterClrMapping/>
  </p:clrMapOvr>
  <p:transition>
    <p:blinds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Самолет</a:t>
            </a:r>
            <a:endParaRPr lang="ru-RU" dirty="0"/>
          </a:p>
        </p:txBody>
      </p:sp>
      <p:pic>
        <p:nvPicPr>
          <p:cNvPr id="4" name="Содержимое 3" descr="samolet-vo-sne-chto-by-eto-znachilo-photo-0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3571876"/>
            <a:ext cx="4572000" cy="3042288"/>
          </a:xfrm>
        </p:spPr>
      </p:pic>
      <p:sp>
        <p:nvSpPr>
          <p:cNvPr id="5" name="TextBox 4"/>
          <p:cNvSpPr txBox="1"/>
          <p:nvPr/>
        </p:nvSpPr>
        <p:spPr>
          <a:xfrm>
            <a:off x="5429256" y="2857496"/>
            <a:ext cx="28575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Солнце в небе золотится.</a:t>
            </a:r>
            <a:br>
              <a:rPr lang="ru-RU" dirty="0" smtClean="0"/>
            </a:br>
            <a:r>
              <a:rPr lang="ru-RU" dirty="0" smtClean="0"/>
              <a:t>Ввысь летит большая птица,</a:t>
            </a:r>
            <a:br>
              <a:rPr lang="ru-RU" dirty="0" smtClean="0"/>
            </a:br>
            <a:r>
              <a:rPr lang="ru-RU" dirty="0" smtClean="0"/>
              <a:t>Закрывая нам крылом</a:t>
            </a:r>
            <a:br>
              <a:rPr lang="ru-RU" dirty="0" smtClean="0"/>
            </a:br>
            <a:r>
              <a:rPr lang="ru-RU" dirty="0" smtClean="0"/>
              <a:t>Солнце в небе </a:t>
            </a:r>
            <a:r>
              <a:rPr lang="ru-RU" dirty="0" err="1" smtClean="0"/>
              <a:t>голубом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Эта птица – самолет,</a:t>
            </a:r>
            <a:br>
              <a:rPr lang="ru-RU" dirty="0" smtClean="0"/>
            </a:br>
            <a:r>
              <a:rPr lang="ru-RU" dirty="0" smtClean="0"/>
              <a:t>Он отправился в полет</a:t>
            </a:r>
            <a:endParaRPr lang="ru-RU" dirty="0"/>
          </a:p>
        </p:txBody>
      </p:sp>
    </p:spTree>
  </p:cSld>
  <p:clrMapOvr>
    <a:masterClrMapping/>
  </p:clrMapOvr>
  <p:transition>
    <p:random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</TotalTime>
  <Words>24</Words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О транспорте малышам</vt:lpstr>
      <vt:lpstr>Автобус</vt:lpstr>
      <vt:lpstr>Троллейбус</vt:lpstr>
      <vt:lpstr>Трамвай</vt:lpstr>
      <vt:lpstr>Корабль</vt:lpstr>
      <vt:lpstr>Самолет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транспорте малышам</dc:title>
  <dc:creator>smart</dc:creator>
  <cp:lastModifiedBy>smart</cp:lastModifiedBy>
  <cp:revision>5</cp:revision>
  <dcterms:created xsi:type="dcterms:W3CDTF">2014-11-04T15:01:13Z</dcterms:created>
  <dcterms:modified xsi:type="dcterms:W3CDTF">2014-11-04T15:29:17Z</dcterms:modified>
</cp:coreProperties>
</file>