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2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67A74EC-AEA7-4E60-9903-257D83E78FA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BC9840-FC46-461F-922E-2796521888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1000108"/>
            <a:ext cx="2743200" cy="4643470"/>
          </a:xfrm>
        </p:spPr>
        <p:txBody>
          <a:bodyPr/>
          <a:lstStyle/>
          <a:p>
            <a:r>
              <a:rPr lang="ru-RU" sz="2800" b="0" dirty="0" smtClean="0"/>
              <a:t>Чуковский Корней Иванович, настоящее имя Корнейчуков Николай Васильевич (1882 - 1969), поэт, прозаик, переводчик</a:t>
            </a:r>
            <a:r>
              <a:rPr lang="ru-RU" b="0" dirty="0" smtClean="0"/>
              <a:t>. 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 descr="чуков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142984"/>
            <a:ext cx="4286280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785794"/>
            <a:ext cx="2743200" cy="5338786"/>
          </a:xfrm>
        </p:spPr>
        <p:txBody>
          <a:bodyPr/>
          <a:lstStyle/>
          <a:p>
            <a:r>
              <a:rPr lang="ru-RU" b="0" dirty="0" smtClean="0"/>
              <a:t>Родился 19 марта (31 н.с.) в Петербурге. Когда ему было три года, родители развелись, он остался с матерью. Жили на юге, в бедности. Учился в одесской гимназии, из пятого класса которой был исключен, когда по специальному указу учебные заведения "освобождали" от детей "низкого" происхождения. </a:t>
            </a:r>
            <a:endParaRPr lang="ru-RU" dirty="0"/>
          </a:p>
        </p:txBody>
      </p:sp>
      <p:pic>
        <p:nvPicPr>
          <p:cNvPr id="5" name="Рисунок 4" descr="10273-30_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118626" y="1285860"/>
            <a:ext cx="3839109" cy="43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5929330"/>
            <a:ext cx="4419600" cy="762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 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Русский писатель, литературовед, доктор филологических наук, переводчик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142852"/>
            <a:ext cx="2743200" cy="5786478"/>
          </a:xfrm>
        </p:spPr>
        <p:txBody>
          <a:bodyPr/>
          <a:lstStyle/>
          <a:p>
            <a:r>
              <a:rPr lang="ru-RU" sz="2400" b="0" dirty="0" smtClean="0"/>
              <a:t> </a:t>
            </a:r>
            <a:r>
              <a:rPr lang="ru-RU" sz="1800" b="0" dirty="0" smtClean="0"/>
              <a:t>С юношеских лет вел трудовую жизнь, много читал, изучил самостоятельно английский и французский языки. В 1901 начал печататься в газете "Одесские новости", в качестве корреспондента которой был в 1903 направлен в Лондон. Целый год жил в Англии, изучал английскую литературу, писал о ней в русской печати. После возвращения поселился в Петербурге, занялся литературной критикой, сотрудничал в журнале "Весы".</a:t>
            </a:r>
            <a:endParaRPr lang="ru-RU" sz="1800" dirty="0"/>
          </a:p>
        </p:txBody>
      </p:sp>
      <p:pic>
        <p:nvPicPr>
          <p:cNvPr id="5" name="Рисунок 4" descr="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176481"/>
            <a:ext cx="2786082" cy="426577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857232"/>
            <a:ext cx="2743200" cy="5124448"/>
          </a:xfrm>
        </p:spPr>
        <p:txBody>
          <a:bodyPr/>
          <a:lstStyle/>
          <a:p>
            <a:r>
              <a:rPr lang="ru-RU" b="0" dirty="0" smtClean="0"/>
              <a:t>В 1916 по приглашению Горького Чуковский стал руководить детским отделом издательства "Парус" и начинает писать для детей: стихотворные сказки "Крокодил" (1916), "</a:t>
            </a:r>
            <a:r>
              <a:rPr lang="ru-RU" b="0" dirty="0" err="1" smtClean="0"/>
              <a:t>Мойдодыр</a:t>
            </a:r>
            <a:r>
              <a:rPr lang="ru-RU" b="0" dirty="0" smtClean="0"/>
              <a:t>" (1923), "Муха-цокотуха" (1924), "</a:t>
            </a:r>
            <a:r>
              <a:rPr lang="ru-RU" b="0" dirty="0" err="1" smtClean="0"/>
              <a:t>Бармалей</a:t>
            </a:r>
            <a:r>
              <a:rPr lang="ru-RU" b="0" dirty="0" smtClean="0"/>
              <a:t>" (1925), "Айболит" (1929) и др.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x_6bedc99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011" b="1011"/>
          <a:stretch>
            <a:fillRect/>
          </a:stretch>
        </p:blipFill>
        <p:spPr>
          <a:xfrm>
            <a:off x="838200" y="1143003"/>
            <a:ext cx="4419600" cy="371475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498080" cy="25003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 только сказки писал Корней Иванович. Он сочинял загадки, стихи, занимался переводом детских произведений с английского языка.</a:t>
            </a:r>
            <a:endParaRPr lang="ru-RU" dirty="0"/>
          </a:p>
        </p:txBody>
      </p:sp>
      <p:pic>
        <p:nvPicPr>
          <p:cNvPr id="4" name="Рисунок 3" descr="fef01518a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857496"/>
            <a:ext cx="2731653" cy="3441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5429288" cy="121444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Отгадай загадки</a:t>
            </a:r>
            <a:endParaRPr lang="ru-RU" sz="4400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42976" y="1285860"/>
            <a:ext cx="2071670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Был белый дом,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Чудесный дом,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И что-то застучало в нём.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И он разбился, и оттуда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Живое выбежало чудо,-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Такое тёплое, такое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Пушистое и золотое.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 </a:t>
            </a: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5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http://luntiki.ru/uploads/images/9/4/2/a/5/dbc2f318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500438"/>
            <a:ext cx="1428750" cy="885825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500430" y="1285860"/>
            <a:ext cx="235742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Я одноухая старуха,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Я прыгаю по полотну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И нитку длинную из уха,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Как паутинку, я тяну.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0" name="Picture 4" descr="http://luntiki.ru/uploads/images/1/f/7/f/5/33b16b1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357430"/>
            <a:ext cx="1428750" cy="1019176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 rot="10800000" flipV="1">
            <a:off x="6000760" y="1071546"/>
            <a:ext cx="292892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Мудрец в нём видел мудреца,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Глупец — глупца,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Баран — барана,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Овцу в нём видела овца,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И обезьяну — обезьяна,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Но вот подвели к нему Федю Баратова,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И Федя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неряху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 увидел лохматого.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8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2" name="Picture 6" descr="http://luntiki.ru/uploads/images/5/6/e/d/5/023ca2c12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928934"/>
            <a:ext cx="1428750" cy="1743076"/>
          </a:xfrm>
          <a:prstGeom prst="rect">
            <a:avLst/>
          </a:prstGeom>
          <a:noFill/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 rot="10800000" flipV="1">
            <a:off x="3714744" y="3757602"/>
            <a:ext cx="1714512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Два коня у меня,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Два коня.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По воде они возят меня.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А вода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Тверда,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Словно каменная!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5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4" name="Picture 8" descr="http://luntiki.ru/uploads/images/d/e/7/e/5/47121b48f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357826"/>
            <a:ext cx="1428750" cy="8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9" grpId="0"/>
      <p:bldP spid="19461" grpId="0"/>
      <p:bldP spid="194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Рассмотри обложки книг и вспомни сказки К. Чуковского</a:t>
            </a:r>
            <a:endParaRPr lang="ru-RU" dirty="0"/>
          </a:p>
        </p:txBody>
      </p:sp>
      <p:pic>
        <p:nvPicPr>
          <p:cNvPr id="3" name="Рисунок 2" descr="3354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7" y="1571612"/>
            <a:ext cx="1935740" cy="2500330"/>
          </a:xfrm>
          <a:prstGeom prst="rect">
            <a:avLst/>
          </a:prstGeom>
        </p:spPr>
      </p:pic>
      <p:pic>
        <p:nvPicPr>
          <p:cNvPr id="4" name="Рисунок 3" descr="523635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1571613"/>
            <a:ext cx="1928826" cy="2531968"/>
          </a:xfrm>
          <a:prstGeom prst="rect">
            <a:avLst/>
          </a:prstGeom>
        </p:spPr>
      </p:pic>
      <p:pic>
        <p:nvPicPr>
          <p:cNvPr id="5" name="Рисунок 4" descr="10032809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1500174"/>
            <a:ext cx="1910456" cy="2571768"/>
          </a:xfrm>
          <a:prstGeom prst="rect">
            <a:avLst/>
          </a:prstGeom>
        </p:spPr>
      </p:pic>
      <p:pic>
        <p:nvPicPr>
          <p:cNvPr id="6" name="Рисунок 5" descr="1239954986_10006388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57422" y="4286256"/>
            <a:ext cx="1746267" cy="235746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-492442"/>
            <a:ext cx="494046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5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2066" y="4234301"/>
            <a:ext cx="1785950" cy="2435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4bc0_4c5b596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428604"/>
            <a:ext cx="1893090" cy="2633864"/>
          </a:xfrm>
          <a:prstGeom prst="rect">
            <a:avLst/>
          </a:prstGeom>
        </p:spPr>
      </p:pic>
      <p:pic>
        <p:nvPicPr>
          <p:cNvPr id="5" name="Рисунок 4" descr="0045-031-Strashnyj-velikan-kotorogo-proglotil-udaloj-Vorobe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4214818"/>
            <a:ext cx="2381250" cy="2409825"/>
          </a:xfrm>
          <a:prstGeom prst="rect">
            <a:avLst/>
          </a:prstGeom>
        </p:spPr>
      </p:pic>
      <p:pic>
        <p:nvPicPr>
          <p:cNvPr id="6" name="Рисунок 5" descr="12741125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06636" y="0"/>
            <a:ext cx="2237364" cy="2956933"/>
          </a:xfrm>
          <a:prstGeom prst="rect">
            <a:avLst/>
          </a:prstGeom>
        </p:spPr>
      </p:pic>
      <p:pic>
        <p:nvPicPr>
          <p:cNvPr id="7" name="Рисунок 6" descr="imgh92993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52274" y="3571876"/>
            <a:ext cx="2391726" cy="31470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6314" y="492919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Бармалей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928926" y="357187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Мойдодыр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14744" y="71435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Айболит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221455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Тараканище</a:t>
            </a:r>
            <a:endParaRPr lang="ru-RU" dirty="0"/>
          </a:p>
        </p:txBody>
      </p:sp>
      <p:cxnSp>
        <p:nvCxnSpPr>
          <p:cNvPr id="13" name="Скругленная соединительная линия 12"/>
          <p:cNvCxnSpPr/>
          <p:nvPr/>
        </p:nvCxnSpPr>
        <p:spPr>
          <a:xfrm rot="5400000" flipH="1" flipV="1">
            <a:off x="3524361" y="2905003"/>
            <a:ext cx="2416750" cy="189310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 rot="16200000" flipH="1">
            <a:off x="2821769" y="2250273"/>
            <a:ext cx="2786082" cy="228601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10800000" flipV="1">
            <a:off x="3643306" y="1142984"/>
            <a:ext cx="3214710" cy="2428892"/>
          </a:xfrm>
          <a:prstGeom prst="curvedConnector3">
            <a:avLst>
              <a:gd name="adj1" fmla="val 73646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rot="16200000" flipV="1">
            <a:off x="4393405" y="1178703"/>
            <a:ext cx="2786082" cy="2428892"/>
          </a:xfrm>
          <a:prstGeom prst="curvedConnector3">
            <a:avLst>
              <a:gd name="adj1" fmla="val 62654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140</TotalTime>
  <Words>189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Чуковский Корней Иванович, настоящее имя Корнейчуков Николай Васильевич (1882 - 1969), поэт, прозаик, переводчик. </vt:lpstr>
      <vt:lpstr>Родился 19 марта (31 н.с.) в Петербурге. Когда ему было три года, родители развелись, он остался с матерью. Жили на юге, в бедности. Учился в одесской гимназии, из пятого класса которой был исключен, когда по специальному указу учебные заведения "освобождали" от детей "низкого" происхождения. </vt:lpstr>
      <vt:lpstr> С юношеских лет вел трудовую жизнь, много читал, изучил самостоятельно английский и французский языки. В 1901 начал печататься в газете "Одесские новости", в качестве корреспондента которой был в 1903 направлен в Лондон. Целый год жил в Англии, изучал английскую литературу, писал о ней в русской печати. После возвращения поселился в Петербурге, занялся литературной критикой, сотрудничал в журнале "Весы".</vt:lpstr>
      <vt:lpstr>В 1916 по приглашению Горького Чуковский стал руководить детским отделом издательства "Парус" и начинает писать для детей: стихотворные сказки "Крокодил" (1916), "Мойдодыр" (1923), "Муха-цокотуха" (1924), "Бармалей" (1925), "Айболит" (1929) и др. </vt:lpstr>
      <vt:lpstr>Не только сказки писал Корней Иванович. Он сочинял загадки, стихи, занимался переводом детских произведений с английского языка.</vt:lpstr>
      <vt:lpstr>Отгадай загадки</vt:lpstr>
      <vt:lpstr>Рассмотри обложки книг и вспомни сказки К. Чуковского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Корней Иванович                                 Чуковский</dc:title>
  <dc:creator>серджио</dc:creator>
  <cp:lastModifiedBy>Windows7</cp:lastModifiedBy>
  <cp:revision>18</cp:revision>
  <dcterms:created xsi:type="dcterms:W3CDTF">2014-09-21T11:31:50Z</dcterms:created>
  <dcterms:modified xsi:type="dcterms:W3CDTF">2018-02-01T04:39:52Z</dcterms:modified>
</cp:coreProperties>
</file>