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2EF47BD-4B5A-4B8A-9BC1-3B02E668F22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7CE2B-18F4-4BF7-85F4-8B25EA8BCEDE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218B9-C4E2-4679-825D-810A1301C8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9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218B9-C4E2-4679-825D-810A1301C88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0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9A110E-F184-43C1-BECA-4DCD7E74F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8BCBAA2-AA51-4644-8F85-DE3C9CBA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34F5D3D-AF59-46E5-8570-FBCE30EAD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C0D835B-0662-49AF-B110-4C71501C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EA1BC16-2B3A-415D-9A2A-1986D767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82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F12170-9656-4610-9B8B-4B88D3D95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D24CF2D-6713-465B-8841-DAA1B0B3D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ED832E2-80F3-4165-8ADA-EF4A272D7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7CCA60B-A14C-44FF-9E80-5590E2DD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775224-350F-4420-B9E0-E07630214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3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7C3DDC1-275C-4E7C-9A67-CE81465917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40A61F2-3DE4-45BB-87A2-B9A3AF59A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E094E21-6A97-44E6-9CF4-0C4F6031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A037C6-3018-417F-8614-BFA71D8BB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3028584-3151-4FD0-A212-4854129A5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18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D76E76-E084-4554-A0A5-765209F63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CB7546D-071D-408F-8304-43921ED65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18316BC-1F24-4DE4-8269-DEB846E8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5E60B2F-469B-4AF7-9ECA-08D877760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663B31D-919B-43EF-9BD0-2C82FC60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25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6C8502-670E-4059-9326-B356702C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69F7E2F-4F8D-48B2-BA80-8010E0601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DDDE9C-4A50-47D2-86A1-B4B5209B9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8A7B72F-9CDD-4ADB-A595-BF4C9E38D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0B71007-E39A-46BB-B0AC-4EB6B0F0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23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3F7F29-DFAA-4CAF-B173-DC3C344D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15A2619-4097-4CF0-8A65-16A9E5A55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AE8F0E1-1A22-4170-A6DD-753CC84FB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E957183-D00D-48A5-96EB-FC76FF32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7F6B79E-E137-4CAA-A962-6194B8860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4DC27C3-9F1C-41FF-AEAB-7E3566C7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561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64F06F-2286-4E79-A695-908E3584E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1ECBE09-CF55-4F76-9580-DBE1D71C1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BADC566-5845-4D2C-A0E5-D4CCA8268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6D8D627-3E88-4D94-9334-DC4848C977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FE24F71-3018-480B-B3F0-D58C7DC889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DC98ABE2-4D99-4500-9991-976CE7922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D30FA17-9C29-41F6-BF5B-D1CDD67A3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DDD157C-E846-4D98-A085-5FE94ECD4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8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424561-AC77-4274-9F82-C1D2112A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F92F0DF-54B8-498A-ABFD-D73A2595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6DB0963-736D-42DC-912C-60A84DCAB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67A6253-1F98-46E8-A291-4CF9D9025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2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FDE4D95-28EE-4BFC-B6D3-C544B081C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E1E8290-CA44-4F43-91C7-FAFBA127F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0475A69-5091-4CA7-B4DA-D204D4A0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3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BD546E-B5F3-4342-A788-1BA15BFE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5603062-8A58-4F88-99E8-132991836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ECEFD22-8B51-4E0D-A03A-2DDF2594E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6536631-8E29-4597-B5D5-2D97A258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BDEA0E0-CFBF-4D3A-8611-37434DF63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F5218CC-2A5E-4E3B-A93B-54B66276F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71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3C433B-FBEF-4D65-B19F-D0D72D60B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3B5A6AA-C173-47CD-AED4-1C1D596E84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5C9E341-B226-42A9-B501-B31243EBB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779A8CF-D053-40DC-A872-6DFE119C3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022BE9D-9C70-431D-AE0F-26809F88A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B89624E-BE92-4EB2-9D18-EEDF5D7D8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6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2765FD-858C-4A96-8852-49A27FB60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6A92417-93B6-41E4-ADE8-303C29B2B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184F35B-72CC-495F-BD22-088968135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292DB-06CB-4747-9A3C-A939B24D6DF8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402EF3-3B16-4B12-8B14-443EF9F9A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DC39F1-8B4A-4946-B956-9AE8EEBE9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49D6-14BC-455F-921A-99E427D553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5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29DE23-A77F-489D-88E6-F44AAD2B4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8818" y="0"/>
            <a:ext cx="8123010" cy="3683237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cs typeface="Aharoni" pitchFamily="2" charset="-79"/>
              </a:rPr>
              <a:t>«Покоряя бездну…»</a:t>
            </a:r>
            <a:endParaRPr lang="ru-RU" sz="7200" b="1" i="1" dirty="0">
              <a:cs typeface="Aharoni" pitchFamily="2" charset="-79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02CCE67-8765-44BB-9C21-7EC9BB6A6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23144"/>
            <a:ext cx="9108558" cy="834656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Работа </a:t>
            </a:r>
            <a:r>
              <a:rPr lang="ru-RU" sz="2800" dirty="0" err="1" smtClean="0"/>
              <a:t>Мунконова</a:t>
            </a:r>
            <a:r>
              <a:rPr lang="ru-RU" sz="2800" dirty="0" smtClean="0"/>
              <a:t> Сергея ученика 2 «б» класса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05313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9FDD6ED-37D4-480F-8A5F-64FEE456A5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471962"/>
            <a:ext cx="8959071" cy="595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6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4C21A83-6CD1-4F36-A4ED-56474636F3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BA8EB38-987A-44F1-B031-E21425905B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21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ртрет">
            <a:extLst>
              <a:ext uri="{FF2B5EF4-FFF2-40B4-BE49-F238E27FC236}">
                <a16:creationId xmlns="" xmlns:a16="http://schemas.microsoft.com/office/drawing/2014/main" id="{5307F0FD-9907-4CFF-8860-3F75343944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8" y="0"/>
            <a:ext cx="4259663" cy="56914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80546" y="1341689"/>
            <a:ext cx="7708306" cy="446090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Цель: исследовать жизненный путь моего деда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Мунконова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Сергея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Содновича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1. Побеседовать с дедом, с близкими родственниками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зучить документы, статьи, фотографии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3. Написать биографию своего деда для будущих потомков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4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рмия">
            <a:extLst>
              <a:ext uri="{FF2B5EF4-FFF2-40B4-BE49-F238E27FC236}">
                <a16:creationId xmlns="" xmlns:a16="http://schemas.microsoft.com/office/drawing/2014/main" id="{25C01F9E-FEFA-42A4-B65F-A8B1534C1F6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0"/>
            <a:ext cx="9761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0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еда">
            <a:extLst>
              <a:ext uri="{FF2B5EF4-FFF2-40B4-BE49-F238E27FC236}">
                <a16:creationId xmlns="" xmlns:a16="http://schemas.microsoft.com/office/drawing/2014/main" id="{F84B8ABA-105C-4531-A4D8-6C5DE9F28BC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38" y="0"/>
            <a:ext cx="9609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20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авай">
            <a:extLst>
              <a:ext uri="{FF2B5EF4-FFF2-40B4-BE49-F238E27FC236}">
                <a16:creationId xmlns="" xmlns:a16="http://schemas.microsoft.com/office/drawing/2014/main" id="{4417171E-8E64-4ECF-9BEF-97D24D82DC4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63" y="0"/>
            <a:ext cx="8829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47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648C07C-39CF-4DAA-A00B-4CDB70299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19" y="2246768"/>
            <a:ext cx="8570289" cy="46112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0434" y="-1"/>
            <a:ext cx="91354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/>
                <a:ea typeface="Calibri"/>
              </a:rPr>
              <a:t>Ракетная подводная лодка </a:t>
            </a:r>
            <a:r>
              <a:rPr lang="ru-RU" sz="2800" b="1" dirty="0">
                <a:latin typeface="Times New Roman"/>
                <a:ea typeface="Calibri"/>
              </a:rPr>
              <a:t>К-126 проекта 629 дивизиона Камчатской флотилии. </a:t>
            </a:r>
            <a:endParaRPr lang="ru-RU" sz="2800" b="1" dirty="0" smtClean="0">
              <a:latin typeface="Times New Roman"/>
              <a:ea typeface="Calibri"/>
            </a:endParaRPr>
          </a:p>
          <a:p>
            <a:r>
              <a:rPr lang="ru-RU" sz="2800" b="1" dirty="0" smtClean="0">
                <a:latin typeface="Times New Roman"/>
                <a:ea typeface="Calibri"/>
              </a:rPr>
              <a:t>К-126 </a:t>
            </a:r>
            <a:r>
              <a:rPr lang="ru-RU" sz="2800" b="1" dirty="0">
                <a:latin typeface="Times New Roman"/>
                <a:ea typeface="Calibri"/>
              </a:rPr>
              <a:t>это подводная лодка с тремя баллистическими ракетами, способными нести ядерную боеголовку в 5 килотонн и шестью торпедными аппаратами.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22344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69A340A-9A7C-48F2-91CD-FDE5406778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74" y="-111096"/>
            <a:ext cx="4712564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87910" y="0"/>
            <a:ext cx="4871103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/>
                <a:ea typeface="Calibri"/>
              </a:rPr>
              <a:t>В  июне на этом ракетоносце он прибыл на Камчатку, </a:t>
            </a:r>
            <a:endParaRPr lang="ru-RU" sz="2800" b="1" dirty="0" smtClean="0">
              <a:latin typeface="Times New Roman"/>
              <a:ea typeface="Calibri"/>
            </a:endParaRPr>
          </a:p>
          <a:p>
            <a:r>
              <a:rPr lang="ru-RU" sz="2800" b="1" dirty="0" smtClean="0">
                <a:latin typeface="Times New Roman"/>
                <a:ea typeface="Calibri"/>
              </a:rPr>
              <a:t>в </a:t>
            </a:r>
            <a:r>
              <a:rPr lang="ru-RU" sz="2800" b="1" dirty="0">
                <a:latin typeface="Times New Roman"/>
                <a:ea typeface="Calibri"/>
              </a:rPr>
              <a:t>порт приписки-знаменитый поселок Рыбачий. Сначала служил оператором пуска ракет, затем стал командиром отделения ракетных установок</a:t>
            </a:r>
            <a:r>
              <a:rPr lang="ru-RU" sz="2800" b="1" dirty="0" smtClean="0">
                <a:latin typeface="Times New Roman"/>
                <a:ea typeface="Calibri"/>
              </a:rPr>
              <a:t>.</a:t>
            </a:r>
          </a:p>
          <a:p>
            <a:endParaRPr lang="ru-RU" sz="2800" dirty="0">
              <a:latin typeface="Times New Roman"/>
            </a:endParaRPr>
          </a:p>
          <a:p>
            <a:endParaRPr lang="ru-RU" sz="2800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37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E85F6C3-126B-4232-97F0-A79539E4D7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3" y="210739"/>
            <a:ext cx="5324029" cy="302170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943459" y="385513"/>
            <a:ext cx="464036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/>
                <a:ea typeface="Calibri"/>
              </a:rPr>
              <a:t>Благодаря добросовестной службе заслужил звания «Лучший специалист Камчатской флотилии», «Отличник ВМФ», «Отличник боевой подготовки», </a:t>
            </a:r>
            <a:endParaRPr lang="ru-RU" sz="2800" b="1" dirty="0" smtClean="0">
              <a:latin typeface="Times New Roman"/>
              <a:ea typeface="Calibri"/>
            </a:endParaRPr>
          </a:p>
          <a:p>
            <a:r>
              <a:rPr lang="ru-RU" sz="2800" b="1" dirty="0" smtClean="0">
                <a:latin typeface="Times New Roman"/>
                <a:ea typeface="Calibri"/>
              </a:rPr>
              <a:t>был </a:t>
            </a:r>
            <a:r>
              <a:rPr lang="ru-RU" sz="2800" b="1" dirty="0">
                <a:latin typeface="Times New Roman"/>
                <a:ea typeface="Calibri"/>
              </a:rPr>
              <a:t>отмечен Почетной личной фотографией. Трижды выходил с экипажем в автономный поход на 70 суток, награжден знаком «За дальний поход». 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93" y="3401225"/>
            <a:ext cx="5449701" cy="3255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31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4AD7B9E-378F-4897-8292-6538E1A31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089" y="0"/>
            <a:ext cx="4205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731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132</Words>
  <Application>Microsoft Office PowerPoint</Application>
  <PresentationFormat>Произвольный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«Покоряя бездну…»</vt:lpstr>
      <vt:lpstr>Цель: исследовать жизненный путь моего деда Мунконова Сергея Содновича Задачи:  1. Побеседовать с дедом, с близкими родственниками 2. Изучить документы, статьи, фотографии 3. Написать биографию своего деда для будущих потомков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Windows7</cp:lastModifiedBy>
  <cp:revision>6</cp:revision>
  <dcterms:created xsi:type="dcterms:W3CDTF">2017-11-09T15:44:18Z</dcterms:created>
  <dcterms:modified xsi:type="dcterms:W3CDTF">2017-11-16T15:59:54Z</dcterms:modified>
</cp:coreProperties>
</file>