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.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73277"/>
            <a:ext cx="4680520" cy="65735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крашен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1" y="188640"/>
            <a:ext cx="3767861" cy="3600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88640"/>
            <a:ext cx="3959775" cy="367168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9739" y="3356992"/>
            <a:ext cx="4512501" cy="338437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764704"/>
            <a:ext cx="8295322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1" y="188640"/>
            <a:ext cx="4722287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3212976"/>
            <a:ext cx="4674096" cy="3505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5178862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праздничная изб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284984"/>
            <a:ext cx="4861176" cy="3381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620688"/>
            <a:ext cx="7951135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вышивальщиц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28825" y="333375"/>
            <a:ext cx="5086350" cy="6191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620688"/>
            <a:ext cx="7951135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гон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54619" y="0"/>
            <a:ext cx="463476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8346504" cy="61138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72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нео</dc:creator>
  <cp:lastModifiedBy>нео</cp:lastModifiedBy>
  <cp:revision>11</cp:revision>
  <dcterms:created xsi:type="dcterms:W3CDTF">2017-04-02T10:27:44Z</dcterms:created>
  <dcterms:modified xsi:type="dcterms:W3CDTF">2017-04-04T10:39:21Z</dcterms:modified>
</cp:coreProperties>
</file>