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2" r:id="rId4"/>
    <p:sldId id="259" r:id="rId5"/>
    <p:sldId id="261" r:id="rId6"/>
    <p:sldId id="263" r:id="rId7"/>
    <p:sldId id="258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26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54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161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415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6062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73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6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797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702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70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2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355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61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9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325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3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418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13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46A70-7B22-4B35-AA24-AF09B59EE608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464DA-33CA-474D-B35E-5239BC7B6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2979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29017" y="535460"/>
            <a:ext cx="73563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Проект по окружающему миру «Профессии»</a:t>
            </a:r>
            <a:endParaRPr lang="ru-RU" sz="40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510" y="1858899"/>
            <a:ext cx="2635079" cy="35134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071" y="1858899"/>
            <a:ext cx="2990508" cy="35134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306962" y="5372337"/>
            <a:ext cx="47779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Работу выполнил: ученик 2 «Б» класса </a:t>
            </a:r>
          </a:p>
          <a:p>
            <a:r>
              <a:rPr lang="ru-RU" dirty="0" smtClean="0"/>
              <a:t>МБОУ «СОШ № 2» </a:t>
            </a:r>
            <a:r>
              <a:rPr lang="ru-RU" dirty="0" err="1" smtClean="0"/>
              <a:t>пгт</a:t>
            </a:r>
            <a:r>
              <a:rPr lang="ru-RU" dirty="0" smtClean="0"/>
              <a:t>. Уренгой </a:t>
            </a:r>
          </a:p>
          <a:p>
            <a:r>
              <a:rPr lang="ru-RU" dirty="0" smtClean="0"/>
              <a:t>Портов Даниил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Колынденкова</a:t>
            </a:r>
            <a:r>
              <a:rPr lang="ru-RU" dirty="0" smtClean="0"/>
              <a:t> Наталья </a:t>
            </a:r>
            <a:r>
              <a:rPr lang="ru-RU" dirty="0"/>
              <a:t>А</a:t>
            </a:r>
            <a:r>
              <a:rPr lang="ru-RU" dirty="0" smtClean="0"/>
              <a:t>натольевна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933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3253" y="671535"/>
            <a:ext cx="10552671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много разных профессий. И все они важны. Труд людей многих профессий тесно связан. 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Врачи лечат людей, пожарные тушат пожар, полицейские помогают людям, ищут преступников, учителя учат детей, машинист водит поезда, столяр делает мебель, строители строят дома. И ещё множество профессий: водитель, продавец, маляр, повар, дворник, швея и другие. Моя мама работает учителем, а папа - плотником. 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бы хотел рассказать о профессии учитель. </a:t>
            </a:r>
          </a:p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36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206" b="10045"/>
          <a:stretch/>
        </p:blipFill>
        <p:spPr>
          <a:xfrm>
            <a:off x="1441621" y="418070"/>
            <a:ext cx="3822357" cy="41127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054" y="1631607"/>
            <a:ext cx="55880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5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476" y="123567"/>
            <a:ext cx="9144000" cy="663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3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" t="-10891" r="-593" b="10891"/>
          <a:stretch/>
        </p:blipFill>
        <p:spPr>
          <a:xfrm>
            <a:off x="2805683" y="601363"/>
            <a:ext cx="6092091" cy="456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7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0347" y="436605"/>
            <a:ext cx="664793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учителя трудна и ответственна, ведь именно учителя помогают нам узнать  новое, найти свое направление в жизни, подготовиться к взрослой жизни. Многие свои первые открытия и главные шаги мы делаем именно в школе, и очень важно, чтобы рядом с нами были настоящие профессионалы – наши учителя. Моя мама – учитель, и я очень уважаю ее выбор.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556" y="1495355"/>
            <a:ext cx="3359257" cy="388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2151" y="205946"/>
            <a:ext cx="90698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профессии разные, но настоящий профессионал – тот, кто любит свою работу, получает от неё удовольствие и рад, когда результаты его труда восхищают других.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вырасту, хочу стать полицейским. Я хочу следить за порядком и помогать людям находить потерянные вещи и их родственников.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956" y="3820811"/>
            <a:ext cx="20002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2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097" y="0"/>
            <a:ext cx="9160476" cy="687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178</TotalTime>
  <Words>32</Words>
  <Application>Microsoft Office PowerPoint</Application>
  <PresentationFormat>Произвольный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Алевтина</dc:creator>
  <cp:lastModifiedBy>Тушинская Тамара Владимировна</cp:lastModifiedBy>
  <cp:revision>15</cp:revision>
  <dcterms:created xsi:type="dcterms:W3CDTF">2016-12-18T10:15:36Z</dcterms:created>
  <dcterms:modified xsi:type="dcterms:W3CDTF">2018-03-30T09:41:03Z</dcterms:modified>
</cp:coreProperties>
</file>