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3" r:id="rId4"/>
    <p:sldId id="261" r:id="rId5"/>
    <p:sldId id="278" r:id="rId6"/>
    <p:sldId id="266" r:id="rId7"/>
    <p:sldId id="265" r:id="rId8"/>
    <p:sldId id="281" r:id="rId9"/>
    <p:sldId id="269" r:id="rId10"/>
    <p:sldId id="282" r:id="rId11"/>
    <p:sldId id="271" r:id="rId12"/>
    <p:sldId id="284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86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50857-AEF0-47A1-9501-4FA4AB0DC27B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9C9B4-1515-4F68-BFBF-CCFB60F3CD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50857-AEF0-47A1-9501-4FA4AB0DC27B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9C9B4-1515-4F68-BFBF-CCFB60F3CD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50857-AEF0-47A1-9501-4FA4AB0DC27B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9C9B4-1515-4F68-BFBF-CCFB60F3CD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50857-AEF0-47A1-9501-4FA4AB0DC27B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9C9B4-1515-4F68-BFBF-CCFB60F3CD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50857-AEF0-47A1-9501-4FA4AB0DC27B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9C9B4-1515-4F68-BFBF-CCFB60F3CD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50857-AEF0-47A1-9501-4FA4AB0DC27B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9C9B4-1515-4F68-BFBF-CCFB60F3CD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50857-AEF0-47A1-9501-4FA4AB0DC27B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9C9B4-1515-4F68-BFBF-CCFB60F3CD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50857-AEF0-47A1-9501-4FA4AB0DC27B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9C9B4-1515-4F68-BFBF-CCFB60F3CD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50857-AEF0-47A1-9501-4FA4AB0DC27B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9C9B4-1515-4F68-BFBF-CCFB60F3CD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50857-AEF0-47A1-9501-4FA4AB0DC27B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9C9B4-1515-4F68-BFBF-CCFB60F3CD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50857-AEF0-47A1-9501-4FA4AB0DC27B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9C9B4-1515-4F68-BFBF-CCFB60F3CD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D50857-AEF0-47A1-9501-4FA4AB0DC27B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99C9B4-1515-4F68-BFBF-CCFB60F3CD7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Предметно-развивающая </a:t>
            </a:r>
            <a:r>
              <a:rPr lang="ru-RU" dirty="0" smtClean="0">
                <a:solidFill>
                  <a:srgbClr val="002060"/>
                </a:solidFill>
              </a:rPr>
              <a:t>среда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группы «Золотая рыбка»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sz="2200" dirty="0" smtClean="0">
                <a:solidFill>
                  <a:srgbClr val="002060"/>
                </a:solidFill>
              </a:rPr>
              <a:t>вторая младшая группа</a:t>
            </a:r>
            <a:endParaRPr lang="ru-RU" sz="2200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643702" y="4857760"/>
            <a:ext cx="2143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</a:rPr>
              <a:t>Воспитатель Добрынина В.Д.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214546" y="357166"/>
            <a:ext cx="51690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rgbClr val="7030A0"/>
                </a:solidFill>
                <a:effectLst/>
              </a:rPr>
              <a:t>Книжный центр </a:t>
            </a:r>
            <a:endParaRPr lang="ru-RU" sz="5400" b="1" cap="none" spc="0" dirty="0">
              <a:ln w="10541" cmpd="sng">
                <a:solidFill>
                  <a:srgbClr val="002060"/>
                </a:solidFill>
                <a:prstDash val="solid"/>
              </a:ln>
              <a:solidFill>
                <a:srgbClr val="7030A0"/>
              </a:solidFill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1357298"/>
            <a:ext cx="84296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Так как развитие активной речи является основной задачей развития детей, то в книжном центре подобраны  наборы предметных картинок, наборы сюжетных картин.  Репертуар постоянно меняется. Выставляются иллюстрации к сказкам.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708920"/>
            <a:ext cx="3648405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7052" y="2708920"/>
            <a:ext cx="3622567" cy="27214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1285860"/>
            <a:ext cx="828680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младшем возрасте является одним из центров эмоционального благополучия ребёнка в группе, развитие его художественных способностей и интересов.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Организация деятельности детей в этом центре развивает интерес, внимание, любознательность, эмоциональный отклик каждого ребенка на отдельные эстетические свойства и качества предметов окружающей действительности, и немало важно, развивает детское творчество и продуктивную деятельность</a:t>
            </a: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В изобразительной деятельности мы разместили различные материалы с разнообразными средствами изображения, с целью формирования у малышей представления об их выразительных возможностях. Кроме этого разместили материалы для лепки и аппликации.</a:t>
            </a: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4286256"/>
            <a:ext cx="2359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428604"/>
            <a:ext cx="857256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Центр творческой деятельности</a:t>
            </a:r>
            <a:endParaRPr lang="ru-RU" sz="44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1999" y="3929066"/>
            <a:ext cx="3524275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3929066"/>
            <a:ext cx="3571900" cy="267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85728"/>
            <a:ext cx="835824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>
                  <a:noFill/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Центр</a:t>
            </a:r>
          </a:p>
          <a:p>
            <a:pPr algn="ctr"/>
            <a:r>
              <a:rPr lang="ru-RU" sz="4000" b="1" cap="none" spc="0" dirty="0" smtClean="0">
                <a:ln w="11430">
                  <a:noFill/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патриотического воспитания </a:t>
            </a:r>
            <a:endParaRPr lang="ru-RU" sz="4000" b="1" cap="none" spc="0" dirty="0">
              <a:ln w="11430">
                <a:noFill/>
              </a:ln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Dell\Desktop\развивающая среда\IMG-20180326-WA004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2357430"/>
            <a:ext cx="4000528" cy="3000396"/>
          </a:xfrm>
          <a:prstGeom prst="rect">
            <a:avLst/>
          </a:prstGeom>
          <a:noFill/>
        </p:spPr>
      </p:pic>
      <p:pic>
        <p:nvPicPr>
          <p:cNvPr id="5" name="Picture 3" descr="C:\Users\Dell\Desktop\развивающая среда\IMG-20180326-WA006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2357430"/>
            <a:ext cx="4000528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63688" y="188640"/>
            <a:ext cx="56532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Уголок уединения</a:t>
            </a:r>
            <a:endParaRPr lang="ru-RU" sz="54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4331" y="2469287"/>
            <a:ext cx="5106364" cy="421754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1520" y="1196752"/>
            <a:ext cx="84969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</a:rPr>
              <a:t>В процессе воспитания и обучения дети получают огромное количество информации, которую им необходимо освоить. Поэтому в своей группе создали для детей  личное пространство, место уединения.   Благодаря этой зоне у детей появилась возможность  расслабиться, устранить беспокойство.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908720"/>
            <a:ext cx="778674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</a:pPr>
            <a:r>
              <a:rPr lang="ru-RU" sz="2000" dirty="0" smtClean="0">
                <a:solidFill>
                  <a:srgbClr val="002060"/>
                </a:solidFill>
                <a:latin typeface="Monotype Corsiva" pitchFamily="66" charset="0"/>
              </a:rPr>
              <a:t>	С</a:t>
            </a:r>
            <a:r>
              <a:rPr lang="ru-RU" sz="2000" dirty="0" smtClean="0">
                <a:solidFill>
                  <a:srgbClr val="002060"/>
                </a:solidFill>
                <a:latin typeface="Monotype Corsiva" pitchFamily="66" charset="0"/>
              </a:rPr>
              <a:t>оздание </a:t>
            </a:r>
            <a:r>
              <a:rPr lang="ru-RU" sz="2000" dirty="0" smtClean="0">
                <a:solidFill>
                  <a:srgbClr val="002060"/>
                </a:solidFill>
                <a:latin typeface="Monotype Corsiva" pitchFamily="66" charset="0"/>
              </a:rPr>
              <a:t>комфортных, благоприятных условий для развития ребенка в самостоятельной и совместной деятельности, обеспечивающей разные виды его активности.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071802" y="642918"/>
            <a:ext cx="3071834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Цель:</a:t>
            </a:r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 </a:t>
            </a:r>
            <a:endParaRPr lang="ru-RU" sz="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924383"/>
            <a:ext cx="828092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dirty="0">
                <a:solidFill>
                  <a:prstClr val="white"/>
                </a:solidFill>
              </a:rPr>
              <a:t> </a:t>
            </a:r>
            <a:r>
              <a:rPr lang="ru-RU" dirty="0" smtClean="0">
                <a:solidFill>
                  <a:prstClr val="white"/>
                </a:solidFill>
              </a:rPr>
              <a:t>	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связи с введением ФГОС к структуре основной общеобразовательной программы дошкольного образования вопрос создания предметно-развивающей среды ДОУ на сегодняшний день стал особенно актуальным. </a:t>
            </a: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just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Развивающая предметно-пространственная среда – часть образовательной среды, представленная специально организованным пространством (помещениями, участком и т. п.), материалами, оборудованием и инвентарем для развития детей дошкольного возраста в соответствии с особенностями каждого возрастного этапа, с учетом недостатков их развития, охраны и укрепления здоровья.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1720840"/>
            <a:ext cx="778674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Так как большую часть времени в детском саду ребенок проводит в группе, предметом особого внимания является организация предметно-развивающей среды в групповом помещении, благоприятствующей полноценному становлению личности ребенка.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Здесь все имеет значение: цвет стен, разделение пространства на функциональные зоны, разнообразие игр, игрушек,  соответствие их возрасту, уровню развития, половому составу.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785794"/>
            <a:ext cx="80010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Предметно-развивающая среда начинается уже с приемной, где мы встречаем наших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малышей.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Здесь располагаются индивидуальные шкафчики.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2632309"/>
            <a:ext cx="2670818" cy="2003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4598" y="2643037"/>
            <a:ext cx="2640285" cy="198165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4208" y="2708920"/>
            <a:ext cx="2572735" cy="19265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8"/>
            <a:ext cx="867301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2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ентр музыкально-театрализованной деятельности</a:t>
            </a:r>
            <a:endParaRPr lang="ru-RU" sz="2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857232"/>
            <a:ext cx="864399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Необходимо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оборудовать в группе с целью создания условий для накопления детьми музыкальных впечатлений, развития музыкального мышления, памяти, речи. Оборудование музыкального  центра способствует проявлению способностей детей в разных видах музыкальной деятельности. </a:t>
            </a:r>
          </a:p>
          <a:p>
            <a:pPr algn="just">
              <a:buFont typeface="Arial" charset="0"/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Рядом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музыкальным центром мы разместили центр театрализованной деятельности, в которой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размещается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ширма, маски  сказочных персонажей для игр-драматизаций и несколько видов театров: кукольный, плоскостной, пальчиковый,  настольный, театр резиновых игрушек.</a:t>
            </a:r>
          </a:p>
          <a:p>
            <a:pPr algn="just">
              <a:buFont typeface="Arial" charset="0"/>
              <a:buNone/>
            </a:pP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C:\Users\Dell\Desktop\развивающая среда\IMG-20180326-WA005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3841" y="3861048"/>
            <a:ext cx="3121095" cy="2340821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6815" y="2953070"/>
            <a:ext cx="2759820" cy="205055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635" y="3968199"/>
            <a:ext cx="2647404" cy="1982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444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71736" y="285728"/>
            <a:ext cx="401122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Игровой центр</a:t>
            </a:r>
            <a:endParaRPr lang="ru-RU" sz="44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039807"/>
            <a:ext cx="807249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Сюжетно-ролевая игра – универсальный способ жизнедеятельности ребёнка. В сюжетно-ролевых играх ребёнок пытается воспроизводить те действия взрослых, которые он наблюдает в своей повседневной жизни. Игра одно из важных средств познания окружающего мира. Игра является важным условием социального развития детей.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Для своевременного развития игры в группе мы создали необходимые условия: оборудовали игровую зону детской мебелью, внесли различные атрибуты, в том числе атрибуты копии и их заместители, которые помогут ребёнку использовать накопленный опыт в мире игры. 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Подобранный игровой материал позволяет комбинировать различные сюжеты, создавать новые игровые образы. Все игрушки и игровой материал размещен таким образом, чтобы дети могли свободно играть и убирать все на место. Для этого имеются стеллажи, шкафы, выдвижные ящики. В нашем игровом центре собраны игрушки, которые знакомят детей с окружающим их предметами быта.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88" y="3594352"/>
            <a:ext cx="5123750" cy="309634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8221" y="4077072"/>
            <a:ext cx="3377283" cy="19995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357166"/>
            <a:ext cx="61924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Центр двигательной деятельности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348" y="1071546"/>
            <a:ext cx="77867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</a:rPr>
              <a:t>Он лаконично и гармонично вписывается  в пространство групповой комнаты. Он пользуется популярностью у детей, поскольку реализует их потребности в двигательной активности. Здесь есть массажный коврик, специальные мячики и мелкие игрушки, а так же маски и атрибуты – для проведения подвижных игр, резиновые мячи разного размера.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182" y="2636912"/>
            <a:ext cx="2962912" cy="395055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640968"/>
            <a:ext cx="2962913" cy="39424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285728"/>
            <a:ext cx="6611233" cy="830997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Центр конструирования</a:t>
            </a:r>
            <a:endParaRPr lang="ru-RU" sz="4800" b="1" cap="none" spc="0" dirty="0">
              <a:ln w="10541" cmpd="sng">
                <a:solidFill>
                  <a:srgbClr val="002060"/>
                </a:solidFill>
                <a:prstDash val="solid"/>
              </a:ln>
              <a:solidFill>
                <a:srgbClr val="002060"/>
              </a:soli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1071546"/>
            <a:ext cx="8501122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</a:rPr>
              <a:t>	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Конструктивная деятельность очень важна для гармоничного развития дошкольника. Создание построек и поделок формирует у ребенка самостоятельность, стремление к достижению цели, воспитывает эстетические чувства.  В процессе  конструирования получают важный опыт исследовательского  поведения. </a:t>
            </a:r>
          </a:p>
          <a:p>
            <a:pPr algn="just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Оборудование  которые есть у нас у центре: пластмассовые  конструкторы с разнообразными способами крепления деталей; строительные наборы;  мягкие модули; 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лего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Конструктивный центр хоть и сосредоточен на одном месте и занимает немного пространства, он достаточно мобилен. Практичность состоит в том, что с содержанием  (различного вида конструктора, крупный и мелкий конструктор) можно перемещаться в любое место группы и организовывать данную деятельность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3786190"/>
            <a:ext cx="3643338" cy="273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3786190"/>
            <a:ext cx="3643338" cy="2732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357166"/>
            <a:ext cx="53285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Центр сенсорного развития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1000108"/>
            <a:ext cx="78581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Процесс ознакомления ребёнка с сенсорными эталонами происходит постепенно в соответствии с закономерностями младшего возраста. Важным условием, способствующим сенсорному развитию является специально организованная развивающая среда, которая включает в себя: дидактический стол, пирамидки, различных цветов гаммы, различной формы и разнообразной фактуры, шнуровки, разнообразные вкладыши, дидактические игры и т.д.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244" y="3031433"/>
            <a:ext cx="2783790" cy="208936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0750" y="2889628"/>
            <a:ext cx="3168351" cy="23729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2242" y="3050527"/>
            <a:ext cx="2711228" cy="20288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732</TotalTime>
  <Words>269</Words>
  <Application>Microsoft Office PowerPoint</Application>
  <PresentationFormat>Экран (4:3)</PresentationFormat>
  <Paragraphs>34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Monotype Corsiva</vt:lpstr>
      <vt:lpstr>Times New Roman</vt:lpstr>
      <vt:lpstr>Тема Office</vt:lpstr>
      <vt:lpstr>Предметно-развивающая среда группы «Золотая рыбка» вторая младшая группа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Предметно-развивающая среда в детском саду</dc:title>
  <dc:creator>Dell</dc:creator>
  <cp:lastModifiedBy>b</cp:lastModifiedBy>
  <cp:revision>73</cp:revision>
  <dcterms:created xsi:type="dcterms:W3CDTF">2018-03-22T12:52:32Z</dcterms:created>
  <dcterms:modified xsi:type="dcterms:W3CDTF">2018-03-30T08:54:47Z</dcterms:modified>
</cp:coreProperties>
</file>