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2" r:id="rId5"/>
    <p:sldId id="263" r:id="rId6"/>
  </p:sldIdLst>
  <p:sldSz cx="9144000" cy="6858000" type="screen4x3"/>
  <p:notesSz cx="6867525" cy="99949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6600"/>
    <a:srgbClr val="9966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43841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Конспект 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совместной  досуговой  деятельности с детьми старшего дошкольного возраста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(развлечение)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Тема: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 В  царстве 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Снежной  Королевы»</a:t>
            </a:r>
            <a:r>
              <a:rPr lang="ru-RU" b="1" dirty="0">
                <a:solidFill>
                  <a:srgbClr val="990033"/>
                </a:solidFill>
              </a:rPr>
              <a:t/>
            </a:r>
            <a:br>
              <a:rPr lang="ru-RU" b="1" dirty="0">
                <a:solidFill>
                  <a:srgbClr val="990033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9715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solidFill>
                  <a:srgbClr val="7030A0"/>
                </a:solidFill>
              </a:rPr>
              <a:t>ПЕДАГОГИЧЕСКИЕ ТЕХНОЛОГИИ:</a:t>
            </a:r>
          </a:p>
          <a:p>
            <a:r>
              <a:rPr lang="ru-RU" sz="1200" dirty="0">
                <a:solidFill>
                  <a:srgbClr val="7030A0"/>
                </a:solidFill>
              </a:rPr>
              <a:t>- </a:t>
            </a:r>
            <a:r>
              <a:rPr lang="ru-RU" sz="1200" dirty="0" err="1">
                <a:solidFill>
                  <a:srgbClr val="7030A0"/>
                </a:solidFill>
              </a:rPr>
              <a:t>з</a:t>
            </a:r>
            <a:r>
              <a:rPr lang="ru-RU" sz="1200" smtClean="0">
                <a:solidFill>
                  <a:srgbClr val="7030A0"/>
                </a:solidFill>
              </a:rPr>
              <a:t>доровьесберегающая</a:t>
            </a:r>
            <a:r>
              <a:rPr lang="ru-RU" sz="1200" dirty="0" smtClean="0">
                <a:solidFill>
                  <a:srgbClr val="7030A0"/>
                </a:solidFill>
              </a:rPr>
              <a:t> (</a:t>
            </a:r>
            <a:r>
              <a:rPr lang="ru-RU" sz="1200" dirty="0" err="1" smtClean="0">
                <a:solidFill>
                  <a:srgbClr val="7030A0"/>
                </a:solidFill>
              </a:rPr>
              <a:t>психогимнастика</a:t>
            </a:r>
            <a:r>
              <a:rPr lang="ru-RU" sz="1200" dirty="0" smtClean="0">
                <a:solidFill>
                  <a:srgbClr val="7030A0"/>
                </a:solidFill>
              </a:rPr>
              <a:t>)</a:t>
            </a:r>
            <a:endParaRPr lang="ru-RU" sz="1200" dirty="0">
              <a:solidFill>
                <a:srgbClr val="7030A0"/>
              </a:solidFill>
            </a:endParaRPr>
          </a:p>
          <a:p>
            <a:r>
              <a:rPr lang="ru-RU" sz="1200" dirty="0">
                <a:solidFill>
                  <a:srgbClr val="7030A0"/>
                </a:solidFill>
              </a:rPr>
              <a:t>- игровая</a:t>
            </a:r>
          </a:p>
          <a:p>
            <a:r>
              <a:rPr lang="ru-RU" sz="1200" dirty="0" smtClean="0">
                <a:solidFill>
                  <a:srgbClr val="7030A0"/>
                </a:solidFill>
              </a:rPr>
              <a:t>- моделирование</a:t>
            </a:r>
          </a:p>
          <a:p>
            <a:r>
              <a:rPr lang="ru-RU" sz="1200" dirty="0" smtClean="0">
                <a:solidFill>
                  <a:srgbClr val="7030A0"/>
                </a:solidFill>
              </a:rPr>
              <a:t>- мнемотехника</a:t>
            </a:r>
            <a:endParaRPr lang="ru-RU" sz="1200" dirty="0">
              <a:solidFill>
                <a:srgbClr val="7030A0"/>
              </a:solidFill>
            </a:endParaRPr>
          </a:p>
          <a:p>
            <a:r>
              <a:rPr lang="ru-RU" sz="1200" dirty="0">
                <a:solidFill>
                  <a:srgbClr val="7030A0"/>
                </a:solidFill>
              </a:rPr>
              <a:t>- ЭОР, ИКТ </a:t>
            </a:r>
          </a:p>
          <a:p>
            <a:r>
              <a:rPr lang="ru-RU" sz="1200" dirty="0">
                <a:solidFill>
                  <a:srgbClr val="7030A0"/>
                </a:solidFill>
              </a:rPr>
              <a:t>- интерактивная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4978808"/>
            <a:ext cx="30376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Составитель</a:t>
            </a:r>
          </a:p>
          <a:p>
            <a:r>
              <a:rPr lang="ru-RU" sz="1200" dirty="0"/>
              <a:t>Музыкальный руководитель ГБДОУ №100</a:t>
            </a:r>
          </a:p>
          <a:p>
            <a:r>
              <a:rPr lang="ru-RU" sz="1200" dirty="0"/>
              <a:t>Калининского района </a:t>
            </a:r>
          </a:p>
          <a:p>
            <a:r>
              <a:rPr lang="ru-RU" sz="1200" dirty="0"/>
              <a:t>Санкт-Петербурга</a:t>
            </a:r>
          </a:p>
          <a:p>
            <a:r>
              <a:rPr lang="ru-RU" sz="1200" dirty="0"/>
              <a:t>Лисицына Л.Р. </a:t>
            </a:r>
          </a:p>
        </p:txBody>
      </p:sp>
    </p:spTree>
    <p:extLst>
      <p:ext uri="{BB962C8B-B14F-4D97-AF65-F5344CB8AC3E}">
        <p14:creationId xmlns:p14="http://schemas.microsoft.com/office/powerpoint/2010/main" val="4137995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2089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latin typeface="Times New Roman"/>
                <a:ea typeface="Times New Roman"/>
              </a:rPr>
              <a:t>ЗАДАЧИ</a:t>
            </a:r>
            <a:r>
              <a:rPr lang="ru-RU" sz="1400" u="sng" dirty="0" smtClean="0">
                <a:latin typeface="Times New Roman"/>
                <a:ea typeface="Times New Roman"/>
              </a:rPr>
              <a:t>:</a:t>
            </a:r>
          </a:p>
          <a:p>
            <a:r>
              <a:rPr lang="ru-RU" sz="1400" dirty="0">
                <a:latin typeface="Times New Roman"/>
                <a:ea typeface="Times New Roman"/>
              </a:rPr>
              <a:t/>
            </a:r>
            <a:br>
              <a:rPr lang="ru-RU" sz="1400" dirty="0">
                <a:latin typeface="Times New Roman"/>
                <a:ea typeface="Times New Roman"/>
              </a:rPr>
            </a:br>
            <a:r>
              <a:rPr lang="ru-RU" sz="1400" dirty="0">
                <a:latin typeface="Times New Roman"/>
                <a:ea typeface="Times New Roman"/>
              </a:rPr>
              <a:t>Образовательные </a:t>
            </a:r>
            <a:r>
              <a:rPr lang="ru-RU" sz="1400" dirty="0" smtClean="0">
                <a:latin typeface="Times New Roman"/>
                <a:ea typeface="Times New Roman"/>
              </a:rPr>
              <a:t>– </a:t>
            </a:r>
            <a:r>
              <a:rPr lang="ru-RU" sz="1400" dirty="0">
                <a:latin typeface="Times New Roman"/>
                <a:ea typeface="Times New Roman"/>
              </a:rPr>
              <a:t>З</a:t>
            </a:r>
            <a:r>
              <a:rPr lang="ru-RU" sz="1400" dirty="0" smtClean="0">
                <a:latin typeface="Times New Roman"/>
                <a:ea typeface="Times New Roman"/>
              </a:rPr>
              <a:t>акрепить знания детей об эмоциях. Продолжать упражнять в передаче заданного эмоционального состояния. Закреплять знания музыкальных инструментов и их видов.</a:t>
            </a:r>
          </a:p>
          <a:p>
            <a:r>
              <a:rPr lang="ru-RU" sz="1400" dirty="0" smtClean="0">
                <a:latin typeface="Times New Roman"/>
                <a:ea typeface="Times New Roman"/>
              </a:rPr>
              <a:t>Развивающие – Продолжать развивать способности чувствовать настроение в музыке, характере движений. Устанавливать связи между характером события и эмоцией.</a:t>
            </a:r>
            <a:r>
              <a:rPr lang="ru-RU" sz="1400" dirty="0">
                <a:latin typeface="Times New Roman"/>
                <a:ea typeface="Times New Roman"/>
              </a:rPr>
              <a:t/>
            </a:r>
            <a:br>
              <a:rPr lang="ru-RU" sz="1400" dirty="0">
                <a:latin typeface="Times New Roman"/>
                <a:ea typeface="Times New Roman"/>
              </a:rPr>
            </a:br>
            <a:r>
              <a:rPr lang="ru-RU" sz="1400" dirty="0">
                <a:latin typeface="Times New Roman"/>
                <a:ea typeface="Times New Roman"/>
              </a:rPr>
              <a:t>Воспитательные </a:t>
            </a:r>
            <a:r>
              <a:rPr lang="ru-RU" sz="1400" dirty="0" smtClean="0">
                <a:latin typeface="Times New Roman"/>
                <a:ea typeface="Times New Roman"/>
              </a:rPr>
              <a:t>– Воспитывать чувство взаимовыручки, коллективизма. Воспитывать интерес и любовь к музыке. </a:t>
            </a:r>
          </a:p>
          <a:p>
            <a:r>
              <a:rPr lang="ru-RU" sz="1400" dirty="0">
                <a:latin typeface="Times New Roman"/>
                <a:ea typeface="Times New Roman"/>
              </a:rPr>
              <a:t> </a:t>
            </a:r>
            <a:br>
              <a:rPr lang="ru-RU" sz="1400" dirty="0">
                <a:latin typeface="Times New Roman"/>
                <a:ea typeface="Times New Roman"/>
              </a:rPr>
            </a:br>
            <a:r>
              <a:rPr lang="ru-RU" sz="1400" u="sng" dirty="0">
                <a:latin typeface="Times New Roman"/>
                <a:ea typeface="Times New Roman"/>
              </a:rPr>
              <a:t>ИНТЕГРАЦИЯ ОБРАЗОВАТЕЛЬНЫХ ОБЛАСТЕЙ:</a:t>
            </a:r>
            <a:r>
              <a:rPr lang="ru-RU" sz="1400" dirty="0">
                <a:latin typeface="Times New Roman"/>
                <a:ea typeface="Times New Roman"/>
              </a:rPr>
              <a:t/>
            </a:r>
            <a:br>
              <a:rPr lang="ru-RU" sz="1400" dirty="0">
                <a:latin typeface="Times New Roman"/>
                <a:ea typeface="Times New Roman"/>
              </a:rPr>
            </a:b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  <a:cs typeface="+mj-cs"/>
              </a:rPr>
              <a:t>познавательное развитие, речевое развитие, социально-коммуникативное развитие, художественно-эстетическое развитие, физическое развитие.</a:t>
            </a:r>
            <a:r>
              <a:rPr lang="ru-RU" sz="1400">
                <a:solidFill>
                  <a:prstClr val="black"/>
                </a:solidFill>
                <a:latin typeface="Times New Roman"/>
                <a:ea typeface="Times New Roman"/>
                <a:cs typeface="+mj-cs"/>
              </a:rPr>
              <a:t/>
            </a:r>
            <a:br>
              <a:rPr lang="ru-RU" sz="1400">
                <a:solidFill>
                  <a:prstClr val="black"/>
                </a:solidFill>
                <a:latin typeface="Times New Roman"/>
                <a:ea typeface="Times New Roman"/>
                <a:cs typeface="+mj-cs"/>
              </a:rPr>
            </a:b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dirty="0">
                <a:latin typeface="Times New Roman"/>
                <a:ea typeface="Times New Roman"/>
              </a:rPr>
              <a:t> </a:t>
            </a:r>
            <a:br>
              <a:rPr lang="ru-RU" sz="1400" dirty="0">
                <a:latin typeface="Times New Roman"/>
                <a:ea typeface="Times New Roman"/>
              </a:rPr>
            </a:br>
            <a:r>
              <a:rPr lang="ru-RU" sz="1400" u="sng" dirty="0" smtClean="0">
                <a:latin typeface="Times New Roman"/>
                <a:ea typeface="Times New Roman"/>
              </a:rPr>
              <a:t>МАТЕРИАЛ:</a:t>
            </a:r>
          </a:p>
          <a:p>
            <a:endParaRPr lang="ru-RU" sz="1400" u="sng" dirty="0">
              <a:latin typeface="Times New Roman"/>
              <a:ea typeface="Times New Roman"/>
            </a:endParaRPr>
          </a:p>
          <a:p>
            <a:r>
              <a:rPr lang="ru-RU" sz="1400" dirty="0" smtClean="0">
                <a:latin typeface="Times New Roman"/>
                <a:ea typeface="Times New Roman"/>
              </a:rPr>
              <a:t>Презентация для детей; дидактическая игра «Музыкальные инструменты», набор снежинок с изображением разных эмоциональных состояний; музыкальное сопровождение ( аудио записи); набор  льдинок ( куски пенопласта)</a:t>
            </a:r>
          </a:p>
          <a:p>
            <a:r>
              <a:rPr lang="ru-RU" sz="1400" dirty="0">
                <a:latin typeface="Times New Roman"/>
                <a:ea typeface="Times New Roman"/>
              </a:rPr>
              <a:t/>
            </a:r>
            <a:br>
              <a:rPr lang="ru-RU" sz="1400" dirty="0">
                <a:latin typeface="Times New Roman"/>
                <a:ea typeface="Times New Roman"/>
              </a:rPr>
            </a:br>
            <a:r>
              <a:rPr lang="ru-RU" sz="1400" dirty="0">
                <a:latin typeface="Times New Roman"/>
                <a:ea typeface="Times New Roman"/>
              </a:rPr>
              <a:t> </a:t>
            </a:r>
            <a:br>
              <a:rPr lang="ru-RU" sz="1400" dirty="0">
                <a:latin typeface="Times New Roman"/>
                <a:ea typeface="Times New Roman"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28263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76328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Муз.руководитель</a:t>
            </a:r>
            <a:r>
              <a:rPr lang="ru-RU" sz="1400" dirty="0" smtClean="0"/>
              <a:t> приглашает детей в зал послушать, какая история приключилась с ней сегодня по дороге в детский сад. ….Ей по дороге встретилась девочка, которая стояла и горько плакала. Педагогу стало ее очень жалко и она пригласила девочку с собой в детский сад. Предлагает познакомиться с девочкой.</a:t>
            </a:r>
          </a:p>
          <a:p>
            <a:r>
              <a:rPr lang="ru-RU" sz="1400" dirty="0" smtClean="0"/>
              <a:t>К ребятам выходит девочка. Которая представляется. Говорит что ее зовут Герда. Рассказывает свою историю: что у нее есть друг – мальчик по имени Кай. Он очень веселый и хороший. Еще вчера они вместе катались на санках и весело смеялись. Но с ним случилась беда: в глаз Каю попал ледяной осколок, сердце его стало холодным и Снежная Королева увезла Кая в свое царство. Герда объясняет ребятам, что должна обязательно найти Кая. Вот только дорога такая дальняя, что ей страшно отправляться туда одной.</a:t>
            </a:r>
          </a:p>
          <a:p>
            <a:r>
              <a:rPr lang="ru-RU" sz="1400" dirty="0" smtClean="0"/>
              <a:t>В ходе беседы все вместе приходят к выводу, что нельзя отпускать Герду одну, ведь неизвестно с какими трудностями и опасностями ей придется встретиться в пути. Решают вместе отправится выручать Кая из беды.</a:t>
            </a:r>
          </a:p>
          <a:p>
            <a:r>
              <a:rPr lang="ru-RU" sz="1400" dirty="0" smtClean="0"/>
              <a:t>Герда: Хорошо, но нам нужны только честные смелые ребята. А ну  ка угадайте кого мы с вами не возьмем:</a:t>
            </a:r>
          </a:p>
          <a:p>
            <a:r>
              <a:rPr lang="ru-RU" sz="1400" dirty="0" smtClean="0"/>
              <a:t>(читает загадки)</a:t>
            </a:r>
          </a:p>
          <a:p>
            <a:r>
              <a:rPr lang="ru-RU" sz="1400" dirty="0" smtClean="0"/>
              <a:t>Этому мальчишке                                                  Все расскажет про ребят</a:t>
            </a:r>
          </a:p>
          <a:p>
            <a:r>
              <a:rPr lang="ru-RU" sz="1400" dirty="0" smtClean="0"/>
              <a:t>Доверять нельзя никак                                         </a:t>
            </a:r>
            <a:r>
              <a:rPr lang="ru-RU" sz="1400" dirty="0"/>
              <a:t>К</a:t>
            </a:r>
            <a:r>
              <a:rPr lang="ru-RU" sz="1400" dirty="0" smtClean="0"/>
              <a:t>то дерется, кто кричит</a:t>
            </a:r>
            <a:endParaRPr lang="ru-RU" sz="1400" dirty="0"/>
          </a:p>
          <a:p>
            <a:r>
              <a:rPr lang="ru-RU" sz="1400" dirty="0" smtClean="0"/>
              <a:t>Что не скажет он плутишка                                  Только про саму себя</a:t>
            </a:r>
          </a:p>
          <a:p>
            <a:r>
              <a:rPr lang="ru-RU" sz="1400" dirty="0" smtClean="0"/>
              <a:t>Все не правда, все не так (врун, лжец, лгун)      Не расскажет, промолчит   (ябеда)</a:t>
            </a:r>
          </a:p>
          <a:p>
            <a:endParaRPr lang="ru-RU" sz="1400" dirty="0"/>
          </a:p>
          <a:p>
            <a:r>
              <a:rPr lang="ru-RU" sz="1400" dirty="0" smtClean="0"/>
              <a:t>Ах как часто нужно нам			Я- красавиц, я - силач</a:t>
            </a:r>
          </a:p>
          <a:p>
            <a:r>
              <a:rPr lang="ru-RU" sz="1400" dirty="0" smtClean="0"/>
              <a:t>С кем-то поделиться				Я –умелец, я- лихач, </a:t>
            </a:r>
          </a:p>
          <a:p>
            <a:r>
              <a:rPr lang="ru-RU" sz="1400" dirty="0" smtClean="0"/>
              <a:t>Кто привык всегда скупиться			Я – отличник, я- всезнайка</a:t>
            </a:r>
          </a:p>
          <a:p>
            <a:r>
              <a:rPr lang="ru-RU" sz="1400" dirty="0" smtClean="0"/>
              <a:t>Кто твердит всегда не дам  (жадина)		А зовут его…..(зазнайка)</a:t>
            </a:r>
          </a:p>
          <a:p>
            <a:endParaRPr lang="ru-RU" sz="1400" dirty="0" smtClean="0"/>
          </a:p>
          <a:p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1587462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7378" y="620688"/>
            <a:ext cx="806907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</a:rPr>
              <a:t>Слайд 1  ворота замка (тихая немного загадочная музыка)</a:t>
            </a:r>
          </a:p>
          <a:p>
            <a:r>
              <a:rPr lang="ru-RU" sz="1400" dirty="0" smtClean="0"/>
              <a:t>Музыкальный руководитель обращает внимание детей на то, что дорога их привела к замку, предлагает постучаться и спросить – куда же им дальше идти.</a:t>
            </a:r>
          </a:p>
          <a:p>
            <a:r>
              <a:rPr lang="ru-RU" sz="1400" dirty="0" smtClean="0"/>
              <a:t>Выходит принцесса.</a:t>
            </a:r>
          </a:p>
          <a:p>
            <a:r>
              <a:rPr lang="ru-RU" sz="1400" dirty="0" smtClean="0"/>
              <a:t>Принцесса: Ой как вас много. Как хорошо , что вы пришли. Жить в замке – довольно скучно и так редко приходят гости. А что вас привело сюда?</a:t>
            </a:r>
          </a:p>
          <a:p>
            <a:r>
              <a:rPr lang="ru-RU" sz="1400" dirty="0" smtClean="0"/>
              <a:t>Герда и дети рассказывают куда они идут.</a:t>
            </a:r>
          </a:p>
          <a:p>
            <a:r>
              <a:rPr lang="ru-RU" sz="1400" dirty="0" smtClean="0"/>
              <a:t>Принцесса: я покажу вам дорогу. Но сначала…..сначала…..сначала поиграем.</a:t>
            </a:r>
          </a:p>
          <a:p>
            <a:r>
              <a:rPr lang="ru-RU" sz="1400" dirty="0" smtClean="0"/>
              <a:t>Я очень люблю музыку и загадки будут музыкальные. Вы должны послушать отрывок </a:t>
            </a:r>
            <a:r>
              <a:rPr lang="ru-RU" sz="1400" b="1" dirty="0" smtClean="0">
                <a:solidFill>
                  <a:srgbClr val="7030A0"/>
                </a:solidFill>
              </a:rPr>
              <a:t>музыкальной загадки и сказать… о какой эмоции или о каком настроении она рассказывает.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Звучат отрывки из музыкальных произведений:</a:t>
            </a:r>
          </a:p>
          <a:p>
            <a:r>
              <a:rPr lang="ru-RU" sz="1400" dirty="0" smtClean="0"/>
              <a:t>С. Рахманинов «Полька» ( радость)</a:t>
            </a:r>
          </a:p>
          <a:p>
            <a:r>
              <a:rPr lang="ru-RU" sz="1400" dirty="0" smtClean="0"/>
              <a:t>Д. </a:t>
            </a:r>
            <a:r>
              <a:rPr lang="ru-RU" sz="1400" dirty="0" err="1" smtClean="0"/>
              <a:t>Кабалевский</a:t>
            </a:r>
            <a:r>
              <a:rPr lang="ru-RU" sz="1400" dirty="0" smtClean="0"/>
              <a:t> «Петя и волк» (страх)</a:t>
            </a:r>
          </a:p>
          <a:p>
            <a:r>
              <a:rPr lang="ru-RU" sz="1400" dirty="0" smtClean="0"/>
              <a:t>Г. Свиридов «Грустная песня» ( грусть)</a:t>
            </a:r>
          </a:p>
          <a:p>
            <a:r>
              <a:rPr lang="ru-RU" sz="1400" dirty="0" smtClean="0"/>
              <a:t>Сирийская народная мелодия (удивление)</a:t>
            </a:r>
          </a:p>
          <a:p>
            <a:r>
              <a:rPr lang="ru-RU" sz="1400" dirty="0" err="1" smtClean="0"/>
              <a:t>Л.Бетховен</a:t>
            </a:r>
            <a:r>
              <a:rPr lang="ru-RU" sz="1400" dirty="0" smtClean="0"/>
              <a:t> «Сюита до-минор» ( гнев)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Слайд 2. При правильной отгадке на экране появляется изображение соответствующей эмоции и ставиться номер музыкальной загадки. </a:t>
            </a:r>
            <a:r>
              <a:rPr lang="ru-RU" sz="1400" dirty="0" smtClean="0"/>
              <a:t>В конце принцесса сверяется со своей шпаргалкой. И показывает направление и дорогу.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Слайд 3 – лес, выглядывающие разбойники ( динамическая картинка)</a:t>
            </a:r>
          </a:p>
          <a:p>
            <a:r>
              <a:rPr lang="ru-RU" sz="1400" dirty="0" smtClean="0"/>
              <a:t>Герда: Ой а куда это нас привела дорога???В лес, да какой дремучий и страшный. ( звучит «страшная» музыка выскакивает маленькая разбойница)</a:t>
            </a:r>
          </a:p>
          <a:p>
            <a:r>
              <a:rPr lang="ru-RU" sz="1400" dirty="0" smtClean="0"/>
              <a:t>Разбойница: вы кто такие? Зачем в мой лес пожаловали?</a:t>
            </a:r>
          </a:p>
          <a:p>
            <a:r>
              <a:rPr lang="ru-RU" sz="1400" dirty="0" smtClean="0"/>
              <a:t>Сейчас как кликну своих разбойников, они вас всех перепугают.</a:t>
            </a:r>
          </a:p>
          <a:p>
            <a:r>
              <a:rPr lang="ru-RU" sz="1400" dirty="0" smtClean="0"/>
              <a:t>Музыкальный руководитель: Да мы и сами пугать умеем. Давайте попугаем маленькую разбойницу – станцуем вместе с ней танец. 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Танец разбойников – импровизация.</a:t>
            </a:r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1173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35292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Герда и дети рассказывают куда и зачем идут. Просят подсказать им дорогу.</a:t>
            </a:r>
          </a:p>
          <a:p>
            <a:r>
              <a:rPr lang="ru-RU" sz="1400" dirty="0" smtClean="0"/>
              <a:t>Разбойница:  хорошо, уговорили. Но сначала помогите мне разобраться с одной игрой.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Дидактическая игра «Музыкальные инструменты» (набор картинок с изображение музыкальных инструментов, которые необходимо разделить по типу(виду) – духовые, ударные, клавишные, струнные)</a:t>
            </a:r>
          </a:p>
          <a:p>
            <a:r>
              <a:rPr lang="ru-RU" sz="1400" dirty="0" smtClean="0"/>
              <a:t>Ребята объясняют разбойнице особенности каждой группы инструментов и с какой целью каждый используют.</a:t>
            </a:r>
          </a:p>
          <a:p>
            <a:r>
              <a:rPr lang="ru-RU" sz="1400" dirty="0" smtClean="0"/>
              <a:t>Разбойница показывает дорогу. 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Слайд4- снежный пейзаж равнины, гор, падающие снежинки.</a:t>
            </a:r>
          </a:p>
          <a:p>
            <a:r>
              <a:rPr lang="ru-RU" sz="1400" dirty="0" smtClean="0"/>
              <a:t>Герда, замечает что стало очень холодно и они наверное уже совсем близко. И снежинки появились.</a:t>
            </a:r>
          </a:p>
          <a:p>
            <a:r>
              <a:rPr lang="ru-RU" sz="1400" dirty="0" smtClean="0"/>
              <a:t>Танец снежинок</a:t>
            </a:r>
          </a:p>
          <a:p>
            <a:r>
              <a:rPr lang="ru-RU" sz="1400" dirty="0" smtClean="0"/>
              <a:t>Герда просит снежинок дать им скорее пройти. Потому что они очень торопятся.</a:t>
            </a:r>
          </a:p>
          <a:p>
            <a:r>
              <a:rPr lang="ru-RU" sz="1400" dirty="0" smtClean="0"/>
              <a:t>Снежинки просят поиграть с ними и обещают пропустить.</a:t>
            </a:r>
          </a:p>
          <a:p>
            <a:r>
              <a:rPr lang="ru-RU" sz="1400" dirty="0" smtClean="0"/>
              <a:t>Детям раздаются снежинки,  в центре которых схематично изображены различные эмоции. </a:t>
            </a:r>
            <a:r>
              <a:rPr lang="ru-RU" sz="1400" b="1" dirty="0" smtClean="0">
                <a:solidFill>
                  <a:srgbClr val="7030A0"/>
                </a:solidFill>
              </a:rPr>
              <a:t>Каждый ребенок рассказывает о своей эмоции загадкой и  в какой ситуации ему приходилось испытывать такую эмоцию не называя ее, другие отгадывают.</a:t>
            </a:r>
          </a:p>
          <a:p>
            <a:r>
              <a:rPr lang="ru-RU" sz="1400" dirty="0" smtClean="0"/>
              <a:t>Снежинки пропускают ребят во дворец. 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Слайд 5 – убранство дворца Снежной Королевы</a:t>
            </a:r>
            <a:r>
              <a:rPr lang="ru-RU" sz="1400" dirty="0" smtClean="0"/>
              <a:t>. Кай (ребенок) сидит и играет с льдинками. Герда пытается его увести. Но он заколдован. Думают все вместе как расколдовать Кая. Делают общий вывод: что для снежной королевы раз она такая холодная и будет страшным что-то очень теплое, горячее. Но под рукой ничего нет, только льдинки. Муз. Руководитель предлагает собрать из льдинок (кусочки пенопласта, обмазанные клеем ПВА с боков, чтоб не осыпались) самую страшную </a:t>
            </a:r>
            <a:r>
              <a:rPr lang="ru-RU" sz="1400" b="1" dirty="0" smtClean="0">
                <a:solidFill>
                  <a:srgbClr val="7030A0"/>
                </a:solidFill>
              </a:rPr>
              <a:t>для Королевы эмоцию – радость. Собирают под веселую музыку.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Слайд 6 По мере того как собирают на слайде собирается  веселое  личико человечка.</a:t>
            </a:r>
          </a:p>
          <a:p>
            <a:r>
              <a:rPr lang="ru-RU" sz="1400" dirty="0" smtClean="0"/>
              <a:t>Кай оживает. </a:t>
            </a:r>
          </a:p>
          <a:p>
            <a:r>
              <a:rPr lang="ru-RU" sz="1400" b="1" dirty="0" smtClean="0">
                <a:solidFill>
                  <a:srgbClr val="7030A0"/>
                </a:solidFill>
              </a:rPr>
              <a:t>К личику человечка прирастают лепестки, снег тает, проявляется цветочная солнечная поляна. ( романтичная мелодия).</a:t>
            </a:r>
            <a:r>
              <a:rPr lang="ru-RU" sz="1400" dirty="0" smtClean="0"/>
              <a:t> Кай и Герда благодарят детей. Герда  признается что много интересного узнала от ребят играя в игры проходя испытания. Прощаются. Муз. Рук. Подводит вместе с детьми итоги приключения.</a:t>
            </a:r>
          </a:p>
          <a:p>
            <a:pPr algn="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145920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936</Words>
  <Application>Microsoft Office PowerPoint</Application>
  <PresentationFormat>Экран (4:3)</PresentationFormat>
  <Paragraphs>74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14</cp:revision>
  <cp:lastPrinted>2018-03-30T08:10:31Z</cp:lastPrinted>
  <dcterms:created xsi:type="dcterms:W3CDTF">2013-01-26T17:11:28Z</dcterms:created>
  <dcterms:modified xsi:type="dcterms:W3CDTF">2018-03-30T08:11:04Z</dcterms:modified>
</cp:coreProperties>
</file>