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78" r:id="rId4"/>
    <p:sldId id="267" r:id="rId5"/>
    <p:sldId id="276" r:id="rId6"/>
    <p:sldId id="259" r:id="rId7"/>
    <p:sldId id="266" r:id="rId8"/>
    <p:sldId id="261" r:id="rId9"/>
    <p:sldId id="262" r:id="rId10"/>
    <p:sldId id="272" r:id="rId11"/>
    <p:sldId id="263" r:id="rId12"/>
    <p:sldId id="274" r:id="rId13"/>
    <p:sldId id="25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54" autoAdjust="0"/>
    <p:restoredTop sz="94595" autoAdjust="0"/>
  </p:normalViewPr>
  <p:slideViewPr>
    <p:cSldViewPr>
      <p:cViewPr varScale="1">
        <p:scale>
          <a:sx n="111" d="100"/>
          <a:sy n="111" d="100"/>
        </p:scale>
        <p:origin x="-164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1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582233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Урок русского языка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639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26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502875" y="764704"/>
            <a:ext cx="41382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Физминутка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331640" y="2186278"/>
            <a:ext cx="187220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4221088"/>
            <a:ext cx="723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868049" y="2780928"/>
            <a:ext cx="72327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85874" y="4221088"/>
            <a:ext cx="646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173814" y="2044005"/>
            <a:ext cx="6848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968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  <p:bldP spid="18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24744"/>
            <a:ext cx="8229600" cy="1143000"/>
          </a:xfrm>
        </p:spPr>
        <p:txBody>
          <a:bodyPr>
            <a:noAutofit/>
          </a:bodyPr>
          <a:lstStyle/>
          <a:p>
            <a:r>
              <a:rPr lang="ru-RU" sz="3300" dirty="0" smtClean="0">
                <a:solidFill>
                  <a:schemeClr val="bg2"/>
                </a:solidFill>
              </a:rPr>
              <a:t>Задание 6. Прочитайте предложение, вставьте пропущенные буквы и допишите проверочные слова. Поставьте </a:t>
            </a:r>
            <a:r>
              <a:rPr lang="ru-RU" sz="3300" dirty="0" err="1" smtClean="0">
                <a:solidFill>
                  <a:schemeClr val="bg2"/>
                </a:solidFill>
              </a:rPr>
              <a:t>ударение,выделите</a:t>
            </a:r>
            <a:r>
              <a:rPr lang="ru-RU" sz="3300" dirty="0" smtClean="0">
                <a:solidFill>
                  <a:schemeClr val="bg2"/>
                </a:solidFill>
              </a:rPr>
              <a:t> корень. (2 б. + 2б.)</a:t>
            </a:r>
            <a:endParaRPr lang="ru-RU" sz="3300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3168" y="2933328"/>
            <a:ext cx="6779096" cy="334100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У Толи братишка пломбир весь </a:t>
            </a:r>
            <a:r>
              <a:rPr lang="ru-RU" sz="48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сл...зал</a:t>
            </a:r>
            <a:r>
              <a:rPr lang="ru-RU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, пока тот с друзьями с забора </a:t>
            </a:r>
            <a:r>
              <a:rPr lang="ru-RU" sz="4800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сл...зал</a:t>
            </a:r>
            <a:r>
              <a:rPr lang="ru-RU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</a:t>
            </a:r>
            <a:endParaRPr lang="ru-RU" sz="4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96136" y="364502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5085184"/>
            <a:ext cx="4320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е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681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347864" y="692696"/>
            <a:ext cx="1714500" cy="6445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Гласные 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буквы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        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а,о,и,е,я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1259632" y="1988840"/>
            <a:ext cx="1406525" cy="577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Ударные гласные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5796136" y="1988840"/>
            <a:ext cx="1433512" cy="5889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Безударные гласные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3779912" y="3068960"/>
            <a:ext cx="1536700" cy="796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Гласные, проверяемые ударением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5580112" y="3068960"/>
            <a:ext cx="1439862" cy="819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Гласные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чередующиеся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7452320" y="3068960"/>
            <a:ext cx="1381125" cy="8191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Гласные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Arial" pitchFamily="34" charset="0"/>
              </a:rPr>
              <a:t> непроверяемые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8" name="Прямая со стрелкой 27"/>
          <p:cNvCxnSpPr>
            <a:stCxn id="26626" idx="2"/>
          </p:cNvCxnSpPr>
          <p:nvPr/>
        </p:nvCxnSpPr>
        <p:spPr>
          <a:xfrm flipH="1">
            <a:off x="2195736" y="1337221"/>
            <a:ext cx="2009378" cy="651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26626" idx="2"/>
          </p:cNvCxnSpPr>
          <p:nvPr/>
        </p:nvCxnSpPr>
        <p:spPr>
          <a:xfrm>
            <a:off x="4205114" y="1337221"/>
            <a:ext cx="2239094" cy="651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H="1">
            <a:off x="4572000" y="2564904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26636" idx="0"/>
          </p:cNvCxnSpPr>
          <p:nvPr/>
        </p:nvCxnSpPr>
        <p:spPr>
          <a:xfrm flipH="1">
            <a:off x="6300043" y="2564904"/>
            <a:ext cx="149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6372200" y="2564904"/>
            <a:ext cx="172819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3779912" y="4509120"/>
            <a:ext cx="1584176" cy="14401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solidFill>
                  <a:schemeClr val="bg1"/>
                </a:solidFill>
                <a:cs typeface="Arial" pitchFamily="34" charset="0"/>
              </a:rPr>
              <a:t>Безударные гласные, проверяемые подбором однокоренных слов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5580112" y="4509120"/>
            <a:ext cx="1512168" cy="14401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Чередующиеся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cs typeface="Arial" pitchFamily="34" charset="0"/>
              </a:rPr>
              <a:t> гласные, написание которых зависит от смысла слова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2051720" y="4509120"/>
            <a:ext cx="1584176" cy="144016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Arial" pitchFamily="34" charset="0"/>
              </a:rPr>
              <a:t>Безударные гласные, проверяемые посредством изменения формы слова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7" name="Прямая со стрелкой 46"/>
          <p:cNvCxnSpPr>
            <a:stCxn id="26635" idx="2"/>
          </p:cNvCxnSpPr>
          <p:nvPr/>
        </p:nvCxnSpPr>
        <p:spPr>
          <a:xfrm flipH="1">
            <a:off x="2771800" y="3865885"/>
            <a:ext cx="1776462" cy="643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26635" idx="2"/>
            <a:endCxn id="26640" idx="0"/>
          </p:cNvCxnSpPr>
          <p:nvPr/>
        </p:nvCxnSpPr>
        <p:spPr>
          <a:xfrm>
            <a:off x="4548262" y="3865885"/>
            <a:ext cx="23738" cy="643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26636" idx="2"/>
          </p:cNvCxnSpPr>
          <p:nvPr/>
        </p:nvCxnSpPr>
        <p:spPr>
          <a:xfrm>
            <a:off x="6300043" y="3888110"/>
            <a:ext cx="149" cy="6210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87624" y="256490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Пример: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________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51720" y="58772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Пример: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________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51920" y="58772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Пример: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________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0112" y="587727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Пример: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________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52320" y="4149080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chemeClr val="bg1"/>
                </a:solidFill>
              </a:rPr>
              <a:t>Пример:</a:t>
            </a:r>
          </a:p>
          <a:p>
            <a:r>
              <a:rPr lang="ru-RU" sz="1200" dirty="0" smtClean="0">
                <a:solidFill>
                  <a:schemeClr val="bg1"/>
                </a:solidFill>
              </a:rPr>
              <a:t>________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03848" y="1556792"/>
            <a:ext cx="2088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по отношению к ударению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292080" y="2636912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по принципу группирования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47864" y="414908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по способу проверки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580112" y="414908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по способу проверки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68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Заявка на оценку: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«5» -  17 баллов и больше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«4» -  14 - 16 баллов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«3» -  10 - 13 баллов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38108"/>
            <a:ext cx="2934469" cy="273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6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bg2"/>
                </a:solidFill>
              </a:rPr>
              <a:t>Домашнее задание </a:t>
            </a: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988840"/>
            <a:ext cx="84969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bg2"/>
                </a:solidFill>
              </a:rPr>
              <a:t>Задание 1</a:t>
            </a:r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Написать мини-сочинение </a:t>
            </a:r>
          </a:p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на тему: «Мы кормушку смастерили,</a:t>
            </a:r>
          </a:p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мы столовую открыли.»</a:t>
            </a:r>
          </a:p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bg2"/>
                </a:solidFill>
              </a:rPr>
              <a:t>Задание 2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</a:t>
            </a:r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Выписать три слова с </a:t>
            </a:r>
          </a:p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безударной гласной.</a:t>
            </a:r>
          </a:p>
          <a:p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2800" dirty="0" smtClean="0">
                <a:solidFill>
                  <a:schemeClr val="bg2"/>
                </a:solidFill>
              </a:rPr>
              <a:t>Задание 3</a:t>
            </a:r>
            <a:r>
              <a:rPr lang="ru-RU" sz="40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. Составить вопрос-суждение.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1617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7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988839"/>
            <a:ext cx="8229600" cy="1422193"/>
          </a:xfrm>
        </p:spPr>
        <p:txBody>
          <a:bodyPr/>
          <a:lstStyle/>
          <a:p>
            <a:r>
              <a:rPr lang="ru-RU" dirty="0" smtClean="0">
                <a:solidFill>
                  <a:schemeClr val="accent2"/>
                </a:solidFill>
              </a:rPr>
              <a:t>Спасибо за урок!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4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Заявка на оценку: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«5» -    17 баллов и больше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«4» -    14 - 16 баллов</a:t>
            </a:r>
          </a:p>
          <a:p>
            <a:pPr marL="13716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«3» -    10 - 13 баллов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38108"/>
            <a:ext cx="2934469" cy="2731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160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ru-RU" sz="4400" dirty="0" smtClean="0"/>
          </a:p>
          <a:p>
            <a:pPr marL="137160" indent="0" algn="ctr">
              <a:buNone/>
            </a:pPr>
            <a:endParaRPr lang="ru-RU" sz="4400" dirty="0"/>
          </a:p>
          <a:p>
            <a:pPr marL="137160" indent="0"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Двадцать третье ноября.</a:t>
            </a:r>
          </a:p>
          <a:p>
            <a:pPr marL="137160" indent="0" algn="ctr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Классная работа.</a:t>
            </a:r>
            <a:r>
              <a:rPr lang="ru-RU" sz="4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11317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0782"/>
            <a:ext cx="9144000" cy="6878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564904"/>
            <a:ext cx="6470010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87624" y="757070"/>
            <a:ext cx="78339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Минутка  чистописания. (2 балла)</a:t>
            </a:r>
            <a:endParaRPr lang="ru-RU" sz="3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6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640960" cy="1944216"/>
          </a:xfrm>
        </p:spPr>
        <p:txBody>
          <a:bodyPr>
            <a:normAutofit fontScale="90000"/>
          </a:bodyPr>
          <a:lstStyle/>
          <a:p>
            <a:r>
              <a:rPr lang="ru-RU" sz="3300" dirty="0" smtClean="0">
                <a:solidFill>
                  <a:schemeClr val="bg2"/>
                </a:solidFill>
              </a:rPr>
              <a:t>Задание 2. Прочитайте слова. Спишите, вставляя пропущенные буквы . Поставьте </a:t>
            </a:r>
            <a:r>
              <a:rPr lang="ru-RU" sz="3300" dirty="0" err="1" smtClean="0">
                <a:solidFill>
                  <a:schemeClr val="bg2"/>
                </a:solidFill>
              </a:rPr>
              <a:t>ударение,выделите</a:t>
            </a:r>
            <a:r>
              <a:rPr lang="ru-RU" sz="3300" dirty="0" smtClean="0">
                <a:solidFill>
                  <a:schemeClr val="bg2"/>
                </a:solidFill>
              </a:rPr>
              <a:t> корень. (3 балла)</a:t>
            </a:r>
            <a:endParaRPr lang="ru-RU" sz="3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016224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С…рока, </a:t>
            </a:r>
            <a:r>
              <a:rPr lang="ru-RU" sz="5400" dirty="0" err="1" smtClean="0">
                <a:solidFill>
                  <a:srgbClr val="002060"/>
                </a:solidFill>
              </a:rPr>
              <a:t>сн</a:t>
            </a:r>
            <a:r>
              <a:rPr lang="ru-RU" sz="5400" dirty="0" smtClean="0">
                <a:solidFill>
                  <a:srgbClr val="002060"/>
                </a:solidFill>
              </a:rPr>
              <a:t>…гирь, в…</a:t>
            </a:r>
            <a:r>
              <a:rPr lang="ru-RU" sz="5400" dirty="0" err="1" smtClean="0">
                <a:solidFill>
                  <a:srgbClr val="002060"/>
                </a:solidFill>
              </a:rPr>
              <a:t>рона</a:t>
            </a:r>
            <a:r>
              <a:rPr lang="ru-RU" sz="5400" dirty="0" smtClean="0">
                <a:solidFill>
                  <a:srgbClr val="002060"/>
                </a:solidFill>
              </a:rPr>
              <a:t>.</a:t>
            </a:r>
            <a:endParaRPr lang="ru-RU" sz="5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54868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Словарная работа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59632" y="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03648" y="436510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4365104"/>
            <a:ext cx="576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е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12160" y="4365104"/>
            <a:ext cx="360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4365104"/>
            <a:ext cx="432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о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5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052736"/>
            <a:ext cx="8640960" cy="1143000"/>
          </a:xfrm>
        </p:spPr>
        <p:txBody>
          <a:bodyPr>
            <a:normAutofit/>
          </a:bodyPr>
          <a:lstStyle/>
          <a:p>
            <a:r>
              <a:rPr lang="ru-RU" sz="3300" dirty="0" smtClean="0">
                <a:solidFill>
                  <a:schemeClr val="accent2">
                    <a:lumMod val="75000"/>
                  </a:schemeClr>
                </a:solidFill>
              </a:rPr>
              <a:t>Задание 3. Найдите «лишнее» слово,</a:t>
            </a:r>
            <a:br>
              <a:rPr lang="ru-RU" sz="33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2">
                    <a:lumMod val="75000"/>
                  </a:schemeClr>
                </a:solidFill>
              </a:rPr>
              <a:t>объясните свой выбор.</a:t>
            </a:r>
            <a:endParaRPr lang="ru-RU" sz="33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2232248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/>
          </a:p>
          <a:p>
            <a:pPr marL="137160" indent="0" algn="ctr"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Сорока, снегирь, ворона.</a:t>
            </a:r>
            <a:endParaRPr lang="ru-RU" sz="5400" dirty="0">
              <a:solidFill>
                <a:srgbClr val="00206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75856" y="4005064"/>
            <a:ext cx="230425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987824" y="548680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Словарная работа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5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Тема урока: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bg2">
                    <a:lumMod val="75000"/>
                  </a:schemeClr>
                </a:solidFill>
              </a:rPr>
              <a:t>«Правописание слов с безударной гласной в корне слова»</a:t>
            </a:r>
            <a:endParaRPr lang="ru-RU" sz="48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81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1143" cy="686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2"/>
                </a:solidFill>
              </a:rPr>
              <a:t>Правило</a:t>
            </a:r>
            <a:endParaRPr lang="ru-RU" sz="4800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 algn="just">
              <a:buNone/>
            </a:pPr>
            <a:r>
              <a:rPr lang="ru-RU" dirty="0" smtClean="0"/>
              <a:t>	</a:t>
            </a:r>
            <a:r>
              <a:rPr lang="ru-RU" sz="36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Чтобы правильно написать слово с безударным гласным (а, е, и, о, я) в корне, нужно слово изменить так, чтобы безударный стал ударным или подобрать однокоренное слово с ударным гласным в корне.</a:t>
            </a:r>
            <a:endParaRPr lang="ru-RU" sz="36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0762" y="4725144"/>
            <a:ext cx="1768905" cy="1573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408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ксана\Desktop\37914__-----_24\Фокина Л. П. Шаблон (фон) презентации. Часть 24\Фокина Л. П. Шаблон (фон) презентации. Часть 24б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45"/>
            <a:ext cx="9144000" cy="68622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8191" y="451684"/>
            <a:ext cx="8229600" cy="975645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bg2"/>
                </a:solidFill>
              </a:rPr>
              <a:t>Задание 4. Вставьте пропущенную букву .  (5 баллов) </a:t>
            </a: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59907" y="1472501"/>
            <a:ext cx="11578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жет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59907" y="1978309"/>
            <a:ext cx="1077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</a:t>
            </a:r>
            <a:r>
              <a:rPr lang="ru-RU" sz="2800" b="1" dirty="0" smtClean="0">
                <a:solidFill>
                  <a:srgbClr val="FF0000"/>
                </a:solidFill>
              </a:rPr>
              <a:t>ё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сла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94850" y="2502236"/>
            <a:ext cx="1492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</a:rPr>
              <a:t>я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жесть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4797" y="314342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3068960"/>
            <a:ext cx="10958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св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чи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55776" y="371703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53885" y="145285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в…</a:t>
            </a: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зать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-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3885" y="197901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в…</a:t>
            </a: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сло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-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53885" y="2515270"/>
            <a:ext cx="21227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т…</a:t>
            </a: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жёлый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- 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53885" y="3153592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5576" y="3068960"/>
            <a:ext cx="1551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св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…</a:t>
            </a: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ча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-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7584" y="3573016"/>
            <a:ext cx="16882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ф…</a:t>
            </a:r>
            <a:r>
              <a:rPr lang="ru-RU" sz="2800" b="1" dirty="0" err="1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нарь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-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flipH="1">
            <a:off x="3059832" y="1312040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3007242" y="1875398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3033537" y="2494024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>
            <a:off x="3111987" y="3155060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H="1">
            <a:off x="3176956" y="3695470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3170842" y="4333881"/>
            <a:ext cx="52590" cy="1152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274" b="99405" l="332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5" y="3824248"/>
            <a:ext cx="2718445" cy="25301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627784" y="3573016"/>
            <a:ext cx="138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ф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нарь</a:t>
            </a:r>
            <a:endParaRPr lang="ru-RU" sz="2800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06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4" grpId="0"/>
      <p:bldP spid="26" grpId="0"/>
      <p:bldP spid="27" grpId="0"/>
      <p:bldP spid="2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740</TotalTime>
  <Words>323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Апекс</vt:lpstr>
      <vt:lpstr>Урок русского языка</vt:lpstr>
      <vt:lpstr>Заявка на оценку:</vt:lpstr>
      <vt:lpstr>Презентация PowerPoint</vt:lpstr>
      <vt:lpstr>Презентация PowerPoint</vt:lpstr>
      <vt:lpstr>Задание 2. Прочитайте слова. Спишите, вставляя пропущенные буквы . Поставьте ударение,выделите корень. (3 балла)</vt:lpstr>
      <vt:lpstr>Задание 3. Найдите «лишнее» слово, объясните свой выбор.</vt:lpstr>
      <vt:lpstr>Тема урока: «Правописание слов с безударной гласной в корне слова»</vt:lpstr>
      <vt:lpstr>Правило</vt:lpstr>
      <vt:lpstr>Задание 4. Вставьте пропущенную букву .  (5 баллов) </vt:lpstr>
      <vt:lpstr>Презентация PowerPoint</vt:lpstr>
      <vt:lpstr>Задание 6. Прочитайте предложение, вставьте пропущенные буквы и допишите проверочные слова. Поставьте ударение,выделите корень. (2 б. + 2б.)</vt:lpstr>
      <vt:lpstr>Презентация PowerPoint</vt:lpstr>
      <vt:lpstr>Заявка на оценку:</vt:lpstr>
      <vt:lpstr>Домашнее задание 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Оксана</dc:creator>
  <cp:lastModifiedBy>1</cp:lastModifiedBy>
  <cp:revision>105</cp:revision>
  <dcterms:created xsi:type="dcterms:W3CDTF">2014-10-07T04:39:46Z</dcterms:created>
  <dcterms:modified xsi:type="dcterms:W3CDTF">2017-12-04T09:28:45Z</dcterms:modified>
</cp:coreProperties>
</file>