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0" r:id="rId2"/>
    <p:sldId id="256" r:id="rId3"/>
    <p:sldId id="257" r:id="rId4"/>
    <p:sldId id="267" r:id="rId5"/>
    <p:sldId id="258" r:id="rId6"/>
    <p:sldId id="259" r:id="rId7"/>
    <p:sldId id="260" r:id="rId8"/>
    <p:sldId id="261" r:id="rId9"/>
    <p:sldId id="269" r:id="rId10"/>
    <p:sldId id="262" r:id="rId11"/>
    <p:sldId id="263" r:id="rId12"/>
    <p:sldId id="268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0" autoAdjust="0"/>
    <p:restoredTop sz="94660"/>
  </p:normalViewPr>
  <p:slideViewPr>
    <p:cSldViewPr>
      <p:cViewPr varScale="1">
        <p:scale>
          <a:sx n="87" d="100"/>
          <a:sy n="87" d="100"/>
        </p:scale>
        <p:origin x="-10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7" Type="http://schemas.openxmlformats.org/officeDocument/2006/relationships/hyperlink" Target="https://ru.wikipedia.org/wiki/2007_%D0%B3%D0%BE%D0%B4" TargetMode="External"/><Relationship Id="rId2" Type="http://schemas.openxmlformats.org/officeDocument/2006/relationships/hyperlink" Target="https://ru.wikipedia.org/wiki/%D0%92%D0%BE%D1%80%D0%BE%D0%BD%D0%B5%D0%B6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ru.wikipedia.org/wiki/%D0%A1%D0%BB%D0%BE%D0%B1%D0%BE%D0%B4%D0%B0" TargetMode="External"/><Relationship Id="rId5" Type="http://schemas.openxmlformats.org/officeDocument/2006/relationships/hyperlink" Target="https://ru.wikipedia.org/wiki/1975_%D0%B3%D0%BE%D0%B4" TargetMode="External"/><Relationship Id="rId4" Type="http://schemas.openxmlformats.org/officeDocument/2006/relationships/hyperlink" Target="https://ru.wikipedia.org/wiki/5_%D0%BC%D0%B0%D1%8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700808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Освобождение Воронежа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915816" y="3573016"/>
            <a:ext cx="3127375" cy="4480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Морева</a:t>
            </a:r>
            <a:r>
              <a:rPr lang="ru-RU" dirty="0" smtClean="0"/>
              <a:t>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7244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ima\Pictures\2015-10-27 кри\386795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60960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285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ima\Pictures\2015-10-27 кри\582047cs-9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325" y="2221872"/>
            <a:ext cx="4012655" cy="353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Dima\Pictures\2015-10-27 кри\img_5980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0554" y="2054093"/>
            <a:ext cx="3846689" cy="3505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4"/>
          <p:cNvSpPr>
            <a:spLocks noGrp="1"/>
          </p:cNvSpPr>
          <p:nvPr/>
        </p:nvSpPr>
        <p:spPr>
          <a:xfrm>
            <a:off x="2973136" y="3238919"/>
            <a:ext cx="3125788" cy="4513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None/>
              <a:defRPr sz="1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20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/>
        </p:nvSpPr>
        <p:spPr>
          <a:xfrm>
            <a:off x="3161506" y="3355731"/>
            <a:ext cx="3125788" cy="4513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None/>
              <a:defRPr sz="1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20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Текст 4"/>
          <p:cNvSpPr>
            <a:spLocks noGrp="1"/>
          </p:cNvSpPr>
          <p:nvPr/>
        </p:nvSpPr>
        <p:spPr>
          <a:xfrm>
            <a:off x="3213019" y="944725"/>
            <a:ext cx="3310879" cy="9361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None/>
              <a:defRPr sz="1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20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Памятник Славы!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631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5946775" cy="377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6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ima\Pictures\2015-10-27 кри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4020273" cy="3826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Dima\Pictures\2015-10-27 кри\Photo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728" y="1340768"/>
            <a:ext cx="316835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32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ima\Pictures\2015-10-27 кри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908719"/>
            <a:ext cx="7344816" cy="5136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62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2060848"/>
            <a:ext cx="6400800" cy="2016224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 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7148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Освобождение Воронежа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1026" name="Picture 2" descr="C:\Users\Dima\Pictures\2015-10-27 кри\1+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4042701" cy="321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ima\Pictures\2015-10-27 кри\4_plowad_pobedyjp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9814" y="2276872"/>
            <a:ext cx="2901189" cy="313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18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ima\Pictures\2015-10-27 кри\8_v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399" y="1268760"/>
            <a:ext cx="60960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4"/>
          <p:cNvSpPr>
            <a:spLocks noGrp="1"/>
          </p:cNvSpPr>
          <p:nvPr/>
        </p:nvSpPr>
        <p:spPr>
          <a:xfrm>
            <a:off x="2843808" y="4941168"/>
            <a:ext cx="3125788" cy="4513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None/>
              <a:defRPr sz="1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20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 smtClean="0"/>
              <a:t>Чижовский</a:t>
            </a:r>
            <a:r>
              <a:rPr lang="ru-RU" dirty="0" smtClean="0"/>
              <a:t> плацдарм!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/>
        </p:nvSpPr>
        <p:spPr>
          <a:xfrm>
            <a:off x="3161506" y="3355731"/>
            <a:ext cx="3125788" cy="4513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None/>
              <a:defRPr sz="1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20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Текст 4"/>
          <p:cNvSpPr>
            <a:spLocks noGrp="1"/>
          </p:cNvSpPr>
          <p:nvPr/>
        </p:nvSpPr>
        <p:spPr>
          <a:xfrm>
            <a:off x="3009106" y="3203331"/>
            <a:ext cx="3125788" cy="4513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None/>
              <a:defRPr sz="1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20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28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</p:nvPr>
        </p:nvGraphicFramePr>
        <p:xfrm>
          <a:off x="2790825" y="4008120"/>
          <a:ext cx="285750" cy="365760"/>
        </p:xfrm>
        <a:graphic>
          <a:graphicData uri="http://schemas.openxmlformats.org/drawingml/2006/table">
            <a:tbl>
              <a:tblPr/>
              <a:tblGrid>
                <a:gridCol w="285750"/>
              </a:tblGrid>
              <a:tr h="0">
                <a:tc>
                  <a:txBody>
                    <a:bodyPr/>
                    <a:lstStyle/>
                    <a:p>
                      <a:pPr fontAlgn="t"/>
                      <a:endParaRPr lang="ru-RU" dirty="0">
                        <a:effectLst/>
                      </a:endParaRPr>
                    </a:p>
                  </a:txBody>
                  <a:tcPr marR="952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475656" y="980728"/>
            <a:ext cx="6192688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Чижовский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плацдарм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мемориальный комплекс в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 tooltip="Воронеж"/>
              </a:rPr>
              <a:t>Воронеже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посвящённый воронежским солдатам, защищавшим город во время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Великая Отечественная война"/>
              </a:rPr>
              <a:t>Великой Отечественной войны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Современный памятник открыт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5 мая"/>
              </a:rPr>
              <a:t>5 мая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 tooltip="1975 год"/>
              </a:rPr>
              <a:t>1975 года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около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Вогрэсовского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моста на территории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Чижовки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(бывшей городской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 tooltip="Слобода"/>
              </a:rPr>
              <a:t>слободы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 Окончательно работы были завершены к 40-летию Великой Победы, в апреле 1985 года. Расположен в Ленинском районе города. Мемориал сооружён по проекту скульпторов А. А. Толмачевой, О. П. Толмачева и архитектора В. К. Селютина. Ансамбль погребального комплекса состоит из братской могилы и «Зала Памяти», где на стенах выбиты имена защитников Воронежа. На высоком подиуме установлена скульптурная группа в виде трех солдат, покрытых листовой бронзой, отдающих салют погибшим. Ветер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развевает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плащ-палатки за их спинами.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 tooltip="2007 год"/>
              </a:rPr>
              <a:t>2007 году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управой Ленинского района Воронежа была проведена паспортизация памятника истории и культуры «Братская могила № 1» («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Чижовский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плацдарм»). Завершён ремонт системы отопления, проведена облицовка мраморными плитами постамента памятника. Основные работы по благоустройству и ремонту памятника «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Чижовский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плацдарм» включены в муниципальную целевую программу «Сохранение и развитие культуры и искусства городского округа город Воронеж на 2007-2010 годы» и запланированы к 65-й годовщине Великой Победы.</a:t>
            </a:r>
          </a:p>
        </p:txBody>
      </p:sp>
    </p:spTree>
    <p:extLst>
      <p:ext uri="{BB962C8B-B14F-4D97-AF65-F5344CB8AC3E}">
        <p14:creationId xmlns:p14="http://schemas.microsoft.com/office/powerpoint/2010/main" val="194727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ima\Pictures\2015-10-27 кри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916832"/>
            <a:ext cx="6286500" cy="363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121544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Памятник Неизвестному солдату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12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ima\Pictures\2015-10-27 кри\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7877175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5231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ima\Pictures\2015-10-27 кри\233469_html_m614b82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895350"/>
            <a:ext cx="7620000" cy="494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25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ima\Pictures\2015-10-27 кри\60912258_1277749303_0_2a918_bfb7275f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415" y="836712"/>
            <a:ext cx="635000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83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27280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944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51</TotalTime>
  <Words>225</Words>
  <Application>Microsoft Office PowerPoint</Application>
  <PresentationFormat>Экран (4:3)</PresentationFormat>
  <Paragraphs>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Кутюр</vt:lpstr>
      <vt:lpstr>Освобождение Воронежа</vt:lpstr>
      <vt:lpstr>Освобождение Воронежа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Dima</dc:creator>
  <cp:lastModifiedBy>Dima</cp:lastModifiedBy>
  <cp:revision>9</cp:revision>
  <dcterms:created xsi:type="dcterms:W3CDTF">2016-03-30T17:42:56Z</dcterms:created>
  <dcterms:modified xsi:type="dcterms:W3CDTF">2018-03-30T17:36:59Z</dcterms:modified>
</cp:coreProperties>
</file>