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26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51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4510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118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6523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542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8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742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800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8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14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57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9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4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54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9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C17F5-81C6-4527-B442-194C00E6F117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79D4B15-4E09-40D4-828B-C656DD2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01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471750"/>
            <a:ext cx="8915399" cy="2029096"/>
          </a:xfrm>
        </p:spPr>
        <p:txBody>
          <a:bodyPr/>
          <a:lstStyle/>
          <a:p>
            <a:pPr algn="ctr"/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 НОД по художественному развитию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старшей </a:t>
            </a: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группе</a:t>
            </a:r>
            <a:b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«Осень»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284617"/>
            <a:ext cx="8915399" cy="1419497"/>
          </a:xfrm>
        </p:spPr>
        <p:txBody>
          <a:bodyPr/>
          <a:lstStyle/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МАДОУ д/с №125</a:t>
            </a:r>
          </a:p>
          <a:p>
            <a:pPr lvl="0" algn="ctr" fontAlgn="base"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Вакуленко Наталья Михайловна</a:t>
            </a:r>
            <a:endParaRPr lang="ru-RU" sz="2800" dirty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85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40230"/>
            <a:ext cx="8915399" cy="2133599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навык пружинящего движения под музыку, умение точно передавать голосом чередование долгих и коротких звуков, удерживать интонацию на одном повторяющемся звуке; учить петь легким, звонким голосом; развивать голосовые возможности, умение танцевальной импровизации.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3344091"/>
            <a:ext cx="8915399" cy="1872343"/>
          </a:xfrm>
        </p:spPr>
        <p:txBody>
          <a:bodyPr>
            <a:normAutofit fontScale="92500"/>
          </a:bodyPr>
          <a:lstStyle/>
          <a:p>
            <a:pPr algn="just"/>
            <a:r>
              <a:rPr lang="x-none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Атрибуты, оборудование, репертуар: </a:t>
            </a:r>
            <a:r>
              <a:rPr lang="x-none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мелодия «Ах вы, сени» в обработке Т. Ломовой; русская народная песня «Ходила младешенька»; попевка «На зеленом лугу»; упражнения «Ветерок», «Ветер», «Разные ветры»; музыка А. Петрова; металлофон; песня «Осень пришла» (сл. Е. Авдиенко, муз. В. Герчик</a:t>
            </a:r>
            <a:r>
              <a:rPr lang="x-none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мультимедийное сопровождение - презентация; 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433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Музыкально-ритмические движения.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русскую народную плясовую дети по одному входят в зал и располагаются по кругу.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80" y="2133600"/>
            <a:ext cx="5037666" cy="3778250"/>
          </a:xfrm>
        </p:spPr>
      </p:pic>
    </p:spTree>
    <p:extLst>
      <p:ext uri="{BB962C8B-B14F-4D97-AF65-F5344CB8AC3E}">
        <p14:creationId xmlns:p14="http://schemas.microsoft.com/office/powerpoint/2010/main" val="371486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>
              <a:lnSpc>
                <a:spcPct val="108000"/>
              </a:lnSpc>
              <a:spcAft>
                <a:spcPts val="0"/>
              </a:spcAft>
            </a:pPr>
            <a:r>
              <a:rPr lang="x-none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 Ребята, какой характер у музыки, под которую вы сейчас вошли в зал? </a:t>
            </a:r>
            <a:r>
              <a:rPr lang="x-none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(Характер музыки веселый, задорный, легкий.) </a:t>
            </a:r>
            <a:r>
              <a:rPr lang="x-none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Что можно делать под такую музыку: петь, маршировать, плясать, бегать, прыгать?</a:t>
            </a:r>
            <a:r>
              <a:rPr lang="x-none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x-none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Попробуйте изобразить</a:t>
            </a:r>
            <a:r>
              <a:rPr lang="x-none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– Итак, как вы заметили, характер музыки плясовой. Поэтому сейчас под нее будем выполнять одно из плясовых движений, которое называется «Пружинка». </a:t>
            </a:r>
            <a: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1646912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65760"/>
            <a:ext cx="8911687" cy="1539240"/>
          </a:xfrm>
        </p:spPr>
        <p:txBody>
          <a:bodyPr>
            <a:normAutofit fontScale="90000"/>
          </a:bodyPr>
          <a:lstStyle/>
          <a:p>
            <a:pPr indent="228600">
              <a:lnSpc>
                <a:spcPct val="108000"/>
              </a:lnSpc>
              <a:spcBef>
                <a:spcPts val="600"/>
              </a:spcBef>
              <a:spcAft>
                <a:spcPts val="30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2. Подготовка голосового аппарата к пению: попевка-приветствие, попевка-упражнение.</a:t>
            </a:r>
            <a: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Педагог исполняет на металлофоне мелодии песен, знакомые детям. Они узнают и исполняют их без музыкального сопровождения. Задание усложняется: педагог пропевает первую часть фразы и знаком просит одного из детей продолжить; затем пропевает первую часть второй фразы, которую допевает другой ребенок. Подобное упражнение развивает внимание, владение интонацией, заставляет прислушиваться, оценивать пение своих товарищей и себя</a:t>
            </a:r>
            <a:r>
              <a:rPr lang="x-none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4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427090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418011"/>
            <a:ext cx="8911687" cy="1486989"/>
          </a:xfrm>
        </p:spPr>
        <p:txBody>
          <a:bodyPr>
            <a:normAutofit fontScale="90000"/>
          </a:bodyPr>
          <a:lstStyle/>
          <a:p>
            <a:pPr indent="22860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</a:pPr>
            <a:r>
              <a:rPr lang="x-none" sz="1800" b="1" spc="225" dirty="0">
                <a:latin typeface="Times New Roman" panose="02020603050405020304" pitchFamily="18" charset="0"/>
                <a:ea typeface="Calibri" panose="020F0502020204030204" pitchFamily="34" charset="0"/>
              </a:rPr>
              <a:t>Упражнение на дыхание</a:t>
            </a: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«Ветерок».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В упражнении «Ветер» дети используют согласные звуки 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[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ф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]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[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]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: надувают щеки и резко сдувают, издавая звук «пффф». Постепенно усиливая звучание </a:t>
            </a:r>
            <a:r>
              <a:rPr lang="x-none" sz="1800" i="1" dirty="0">
                <a:latin typeface="Times New Roman" panose="02020603050405020304" pitchFamily="18" charset="0"/>
                <a:ea typeface="Calibri" panose="020F0502020204030204" pitchFamily="34" charset="0"/>
              </a:rPr>
              <a:t>(глиссандируя голосом)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, дети изображают завывание осеннего холодного ветра. Обращается внимание на эмоциональную окраску звука: завывания ветра пугают, становится страшно, неуютно. С помощью звуков 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[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]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[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ш</a:t>
            </a:r>
            <a:r>
              <a:rPr lang="x-none" sz="1800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]</a:t>
            </a: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изображаются шуршащие под слабым ветерком осенние листья – звуки приятные, ласковые, успокаивающие.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3647434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228600" algn="ctr">
              <a:lnSpc>
                <a:spcPct val="108000"/>
              </a:lnSpc>
              <a:spcBef>
                <a:spcPts val="600"/>
              </a:spcBef>
              <a:spcAft>
                <a:spcPts val="30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3. Пение.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Разучивание песни «Осень пришла» (сл. Е. Авдиенко, муз. В. Герчик).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256172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228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4. Танцевальное творчество.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i="1" dirty="0">
                <a:latin typeface="Times New Roman" panose="02020603050405020304" pitchFamily="18" charset="0"/>
                <a:ea typeface="Calibri" panose="020F0502020204030204" pitchFamily="34" charset="0"/>
              </a:rPr>
              <a:t>Педагог читает стихотворение Ф. И. Тютчева «Листья».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i="1" dirty="0">
                <a:latin typeface="Times New Roman" panose="02020603050405020304" pitchFamily="18" charset="0"/>
                <a:ea typeface="Calibri" panose="020F0502020204030204" pitchFamily="34" charset="0"/>
              </a:rPr>
              <a:t>Вместе со взрослым дети придумывают и исполняют «Танец осенних листьев».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209199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x-none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5. Заключительная часть.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– Ребята, сегодня на занятии вы познакомились с новым упражнением. Как оно называется? Напойте мелодию, под которую выполняли данное упражнение.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x-none" sz="1800" i="1" dirty="0">
                <a:latin typeface="Times New Roman" panose="02020603050405020304" pitchFamily="18" charset="0"/>
                <a:ea typeface="Calibri" panose="020F0502020204030204" pitchFamily="34" charset="0"/>
              </a:rPr>
              <a:t>Исполняют прощальную попевку «До свидания». Выходят из зала под мелодию песни «Ах вы, сени».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3" y="2405261"/>
            <a:ext cx="4313237" cy="323492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</p:spPr>
      </p:pic>
    </p:spTree>
    <p:extLst>
      <p:ext uri="{BB962C8B-B14F-4D97-AF65-F5344CB8AC3E}">
        <p14:creationId xmlns:p14="http://schemas.microsoft.com/office/powerpoint/2010/main" val="9224922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</TotalTime>
  <Words>150</Words>
  <Application>Microsoft Office PowerPoint</Application>
  <PresentationFormat>Широкоэкранный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Презентация  НОД по художественному развитию в старшей группе Тема: «Осень» </vt:lpstr>
      <vt:lpstr>Цели: закреплять навык пружинящего движения под музыку, умение точно передавать голосом чередование долгих и коротких звуков, удерживать интонацию на одном повторяющемся звуке; учить петь легким, звонким голосом; развивать голосовые возможности, умение танцевальной импровизации.</vt:lpstr>
      <vt:lpstr>Ход занятия 1. Музыкально-ритмические движения. Под русскую народную плясовую дети по одному входят в зал и располагаются по кругу. </vt:lpstr>
      <vt:lpstr>– Ребята, какой характер у музыки, под которую вы сейчас вошли в зал? (Характер музыки веселый, задорный, легкий.) Что можно делать под такую музыку: петь, маршировать, плясать, бегать, прыгать? Попробуйте изобразить. – Итак, как вы заметили, характер музыки плясовой. Поэтому сейчас под нее будем выполнять одно из плясовых движений, которое называется «Пружинка».  </vt:lpstr>
      <vt:lpstr>2. Подготовка голосового аппарата к пению: попевка-приветствие, попевка-упражнение. Педагог исполняет на металлофоне мелодии песен, знакомые детям. Они узнают и исполняют их без музыкального сопровождения. Задание усложняется: педагог пропевает первую часть фразы и знаком просит одного из детей продолжить; затем пропевает первую часть второй фразы, которую допевает другой ребенок. Подобное упражнение развивает внимание, владение интонацией, заставляет прислушиваться, оценивать пение своих товарищей и себя. </vt:lpstr>
      <vt:lpstr>Упражнение на дыхание «Ветерок».  В упражнении «Ветер» дети используют согласные звуки [ф], [п]: надувают щеки и резко сдувают, издавая звук «пффф». Постепенно усиливая звучание (глиссандируя голосом), дети изображают завывание осеннего холодного ветра. Обращается внимание на эмоциональную окраску звука: завывания ветра пугают, становится страшно, неуютно. С помощью звуков [с] и [ш] изображаются шуршащие под слабым ветерком осенние листья – звуки приятные, ласковые, успокаивающие.  </vt:lpstr>
      <vt:lpstr>3. Пение. Разучивание песни «Осень пришла» (сл. Е. Авдиенко, муз. В. Герчик). </vt:lpstr>
      <vt:lpstr>4. Танцевальное творчество. Педагог читает стихотворение Ф. И. Тютчева «Листья». Вместе со взрослым дети придумывают и исполняют «Танец осенних листьев». </vt:lpstr>
      <vt:lpstr>5. Заключительная часть. – Ребята, сегодня на занятии вы познакомились с новым упражнением. Как оно называется? Напойте мелодию, под которую выполняли данное упражнение.  Исполняют прощальную попевку «До свидания». Выходят из зала под мелодию песни «Ах вы, сени».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НОД по художественному развитию в старшей группе Тема: «Осень» </dc:title>
  <dc:creator>Пользователь</dc:creator>
  <cp:lastModifiedBy>Пользователь</cp:lastModifiedBy>
  <cp:revision>9</cp:revision>
  <dcterms:created xsi:type="dcterms:W3CDTF">2018-03-30T09:13:41Z</dcterms:created>
  <dcterms:modified xsi:type="dcterms:W3CDTF">2018-03-30T09:51:00Z</dcterms:modified>
</cp:coreProperties>
</file>