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9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/>
              <a:t>«Здоровый малыш! 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0"/>
            <a:ext cx="6400800" cy="2132856"/>
          </a:xfrm>
        </p:spPr>
        <p:txBody>
          <a:bodyPr>
            <a:normAutofit fontScale="85000" lnSpcReduction="20000"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chemeClr val="tx1"/>
                </a:solidFill>
              </a:rPr>
              <a:t>Проект по теме: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</a:p>
          <a:p>
            <a:endParaRPr lang="ru-RU" b="1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 </a:t>
            </a:r>
            <a:endParaRPr lang="ru-RU" dirty="0" smtClean="0">
              <a:solidFill>
                <a:schemeClr val="tx1"/>
              </a:solidFill>
            </a:endParaRPr>
          </a:p>
          <a:p>
            <a:r>
              <a:rPr lang="ru-RU" b="1" dirty="0" smtClean="0">
                <a:solidFill>
                  <a:schemeClr val="tx1"/>
                </a:solidFill>
              </a:rPr>
              <a:t>(</a:t>
            </a:r>
            <a:r>
              <a:rPr lang="en-US" b="1" dirty="0" smtClean="0">
                <a:solidFill>
                  <a:schemeClr val="tx1"/>
                </a:solidFill>
              </a:rPr>
              <a:t>II</a:t>
            </a:r>
            <a:r>
              <a:rPr lang="ru-RU" b="1" dirty="0" smtClean="0">
                <a:solidFill>
                  <a:schemeClr val="tx1"/>
                </a:solidFill>
              </a:rPr>
              <a:t> младшая группа)</a:t>
            </a: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5940152" y="5950059"/>
            <a:ext cx="32038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Выполнила: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воспитатель группы № 11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dirty="0" smtClean="0">
                <a:latin typeface="Comic Sans MS" pitchFamily="66" charset="0"/>
                <a:cs typeface="Arial" pitchFamily="34" charset="0"/>
              </a:rPr>
              <a:t>Родионова А.А.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http://neosports.ru/wp-content/uploads/2014/06/Formirovanie-osnov-zdorovogo-obraza-zhizni-u-doshkol-nikov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2371725"/>
            <a:ext cx="3810000" cy="21145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00FF00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5015478"/>
            <a:ext cx="9144000" cy="738664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Вид проекта: информационно-творческий.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Тип проекта: познавательно-игровой.</a:t>
            </a: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Сроки реализации: краткосрочный  2 недели.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96143"/>
          </a:xfrm>
        </p:spPr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700808"/>
            <a:ext cx="6400800" cy="393799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Жизнь в двадцать первом веке ставит перед нами много новых проблем, среди которых самой актуальной является проблема сохранения и укрепления здоровья детей.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ФГОС предусматривают создание условий для повышения качества дошкольного образования и в этих целях, наряду с другими мероприятиями, предполагает создание в дошкольных образовательных учреждениях условий для сохранения и укрепления здоровья воспитанников.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96143"/>
          </a:xfrm>
        </p:spPr>
        <p:txBody>
          <a:bodyPr/>
          <a:lstStyle/>
          <a:p>
            <a:r>
              <a:rPr lang="ru-RU" dirty="0" smtClean="0"/>
              <a:t>Проблема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484784"/>
            <a:ext cx="6400800" cy="489654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Наблюдается значительное увеличение количества случаев заболеваемости, что требует необходимости использования современных, инновационных подходов воспитательно-оздоровительной работы.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процессе повседневной работы с детьми необходимо стремиться к тому, чтобы выполнение правил личной гигиены стало для них естественным, а гигиенические навыки с возрастом постоянно совершенствовались.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080119"/>
          </a:xfrm>
        </p:spPr>
        <p:txBody>
          <a:bodyPr/>
          <a:lstStyle/>
          <a:p>
            <a:r>
              <a:rPr lang="ru-RU" dirty="0" smtClean="0"/>
              <a:t>Цель проекта: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4442048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- сохранение  и  укрепление  здоровья  детей,  формирование у детей привычки к здоровому образу жизни.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152127"/>
          </a:xfrm>
        </p:spPr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628800"/>
            <a:ext cx="7848872" cy="4104456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- повышать интерес детей к здоровому образу жизни 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 знакомить детей с правилами гигиены.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-познакомить с предметами и действиями связанными с выполнением гигиенических процессов (умывание, купание, уход за телом)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-повышать педагогическую компетентность родителей по вопросу сохранения и укрепления здоровья ребенка.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/>
          <a:lstStyle/>
          <a:p>
            <a:r>
              <a:rPr lang="ru-RU" dirty="0" smtClean="0"/>
              <a:t>Ожидаемый результат: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2304256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Сформирован навык самостоятельной деятельности при соблюдении культурно гигиенических навыков.   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052735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ru-RU" dirty="0" smtClean="0"/>
              <a:t> этап:</a:t>
            </a:r>
            <a:r>
              <a:rPr lang="en-US" dirty="0" smtClean="0"/>
              <a:t> </a:t>
            </a:r>
            <a:r>
              <a:rPr lang="ru-RU" dirty="0" smtClean="0"/>
              <a:t>подготовительный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1728192"/>
          </a:xfrm>
        </p:spPr>
        <p:txBody>
          <a:bodyPr>
            <a:normAutofit fontScale="77500" lnSpcReduction="2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-подбор литературы, иллюстрации на тему.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-проведение анкетирование с родителями.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-обработка результатов анкетирования.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008111"/>
          </a:xfrm>
        </p:spPr>
        <p:txBody>
          <a:bodyPr/>
          <a:lstStyle/>
          <a:p>
            <a:r>
              <a:rPr lang="ru-RU" dirty="0" smtClean="0"/>
              <a:t>2 этап: практический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24744"/>
            <a:ext cx="6400800" cy="5472608"/>
          </a:xfrm>
        </p:spPr>
        <p:txBody>
          <a:bodyPr>
            <a:normAutofit fontScale="850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- игровая ситуация «В гости приходит грязная кукла»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 беседа о личной гигиене в детском саду и дома.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chemeClr val="tx1"/>
                </a:solidFill>
              </a:rPr>
              <a:t>чтения произведения К.Чуковский «</a:t>
            </a:r>
            <a:r>
              <a:rPr lang="ru-RU" dirty="0" err="1" smtClean="0">
                <a:solidFill>
                  <a:schemeClr val="tx1"/>
                </a:solidFill>
              </a:rPr>
              <a:t>Мойдодыр</a:t>
            </a:r>
            <a:r>
              <a:rPr lang="ru-RU" dirty="0" smtClean="0">
                <a:solidFill>
                  <a:schemeClr val="tx1"/>
                </a:solidFill>
              </a:rPr>
              <a:t>» ,И Демьянова «Замарашка»,А </a:t>
            </a:r>
            <a:r>
              <a:rPr lang="ru-RU" dirty="0" err="1" smtClean="0">
                <a:solidFill>
                  <a:schemeClr val="tx1"/>
                </a:solidFill>
              </a:rPr>
              <a:t>Борто</a:t>
            </a:r>
            <a:r>
              <a:rPr lang="ru-RU" dirty="0" smtClean="0">
                <a:solidFill>
                  <a:schemeClr val="tx1"/>
                </a:solidFill>
              </a:rPr>
              <a:t> «Девочка чумазая»,  </a:t>
            </a:r>
            <a:r>
              <a:rPr lang="ru-RU" dirty="0" err="1" smtClean="0">
                <a:solidFill>
                  <a:schemeClr val="tx1"/>
                </a:solidFill>
              </a:rPr>
              <a:t>потешки</a:t>
            </a:r>
            <a:r>
              <a:rPr lang="ru-RU" dirty="0" smtClean="0">
                <a:solidFill>
                  <a:schemeClr val="tx1"/>
                </a:solidFill>
              </a:rPr>
              <a:t> : «водичка –</a:t>
            </a:r>
            <a:r>
              <a:rPr lang="ru-RU" dirty="0" err="1" smtClean="0">
                <a:solidFill>
                  <a:schemeClr val="tx1"/>
                </a:solidFill>
              </a:rPr>
              <a:t>водичка</a:t>
            </a:r>
            <a:r>
              <a:rPr lang="ru-RU" dirty="0" smtClean="0">
                <a:solidFill>
                  <a:schemeClr val="tx1"/>
                </a:solidFill>
              </a:rPr>
              <a:t>», «Кран откройся! </a:t>
            </a:r>
            <a:r>
              <a:rPr lang="ru-RU" dirty="0" err="1" smtClean="0">
                <a:solidFill>
                  <a:schemeClr val="tx1"/>
                </a:solidFill>
              </a:rPr>
              <a:t>Нос,умойся</a:t>
            </a:r>
            <a:r>
              <a:rPr lang="ru-RU" dirty="0" smtClean="0">
                <a:solidFill>
                  <a:schemeClr val="tx1"/>
                </a:solidFill>
              </a:rPr>
              <a:t>!»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-дидактическая игра «Что есть у куклы?»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-лепка «Микробы на руках»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-рисование «Полотенце для кукол»</a:t>
            </a:r>
          </a:p>
          <a:p>
            <a:pPr>
              <a:buFontTx/>
              <a:buChar char="-"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296143"/>
          </a:xfrm>
        </p:spPr>
        <p:txBody>
          <a:bodyPr/>
          <a:lstStyle/>
          <a:p>
            <a:r>
              <a:rPr lang="ru-RU" dirty="0" smtClean="0"/>
              <a:t>3 этап: заключение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40768"/>
            <a:ext cx="6400800" cy="429803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-выставка стенгазеты «Чистюля»</a:t>
            </a:r>
          </a:p>
          <a:p>
            <a:endParaRPr lang="ru-RU" dirty="0"/>
          </a:p>
        </p:txBody>
      </p:sp>
      <p:pic>
        <p:nvPicPr>
          <p:cNvPr id="5" name="Рисунок 4" descr="http://dkvodnik.ru/assets/images/konkurs/thumb/2/dscn719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988841"/>
            <a:ext cx="5472608" cy="4392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</TotalTime>
  <Words>331</Words>
  <Application>Microsoft Office PowerPoint</Application>
  <PresentationFormat>Экран (4:3)</PresentationFormat>
  <Paragraphs>40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«Здоровый малыш! »</vt:lpstr>
      <vt:lpstr>Актуальность</vt:lpstr>
      <vt:lpstr>Проблема</vt:lpstr>
      <vt:lpstr>Цель проекта:</vt:lpstr>
      <vt:lpstr>Задачи</vt:lpstr>
      <vt:lpstr>Ожидаемый результат:</vt:lpstr>
      <vt:lpstr>1 этап: подготовительный</vt:lpstr>
      <vt:lpstr>2 этап: практический</vt:lpstr>
      <vt:lpstr>3 этап: 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«Здоровый малыш! »</dc:title>
  <dc:creator>Ася Родионова</dc:creator>
  <cp:lastModifiedBy>АСЯ</cp:lastModifiedBy>
  <cp:revision>7</cp:revision>
  <dcterms:created xsi:type="dcterms:W3CDTF">2015-03-21T16:37:48Z</dcterms:created>
  <dcterms:modified xsi:type="dcterms:W3CDTF">2015-05-24T19:05:16Z</dcterms:modified>
</cp:coreProperties>
</file>