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A04134F-A952-48D3-A7F2-5DF8D04B615F}">
          <p14:sldIdLst>
            <p14:sldId id="263"/>
            <p14:sldId id="256"/>
            <p14:sldId id="257"/>
            <p14:sldId id="258"/>
            <p14:sldId id="259"/>
            <p14:sldId id="260"/>
            <p14:sldId id="261"/>
            <p14:sldId id="264"/>
            <p14:sldId id="265"/>
          </p14:sldIdLst>
        </p14:section>
        <p14:section name="Раздел без заголовка" id="{20684638-6A96-4AFD-8E87-DD04D53F02A1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8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289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30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752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786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499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6622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806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659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738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9445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598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5AA698-087A-4B4B-9CDC-D7B6742B04BD}" type="datetimeFigureOut">
              <a:rPr lang="ru-RU" smtClean="0"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3AF17-B024-430B-B4EB-B337B51E4C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29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Проект «Школа кулинаров»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88296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				</a:t>
            </a:r>
            <a:r>
              <a:rPr lang="ru-RU" sz="2400" dirty="0"/>
              <a:t>	</a:t>
            </a:r>
            <a:endParaRPr lang="ru-RU" sz="2400" b="1" dirty="0" smtClean="0"/>
          </a:p>
          <a:p>
            <a:pPr marL="0" indent="0" algn="r">
              <a:buNone/>
            </a:pP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                          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/>
          </a:p>
          <a:p>
            <a:pPr marL="0" indent="0">
              <a:spcBef>
                <a:spcPts val="0"/>
              </a:spcBef>
              <a:buNone/>
            </a:pPr>
            <a:endParaRPr lang="ru-RU" sz="2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/>
              <a:t> </a:t>
            </a:r>
            <a:r>
              <a:rPr lang="ru-RU" sz="2000" b="1" dirty="0" smtClean="0"/>
              <a:t>                         Выполнил: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/>
              <a:t>                ученик </a:t>
            </a:r>
            <a:r>
              <a:rPr lang="ru-RU" sz="2000" b="1" dirty="0"/>
              <a:t>3 Б </a:t>
            </a:r>
            <a:r>
              <a:rPr lang="ru-RU" sz="2000" b="1" dirty="0" smtClean="0"/>
              <a:t>класса	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/>
              <a:t>                МОУ СОШ п. </a:t>
            </a:r>
            <a:r>
              <a:rPr lang="ru-RU" sz="2000" b="1" dirty="0" smtClean="0"/>
              <a:t>МИС</a:t>
            </a:r>
            <a:r>
              <a:rPr lang="ru-RU" sz="2000" b="1" dirty="0" smtClean="0"/>
              <a:t>	     </a:t>
            </a:r>
            <a:r>
              <a:rPr lang="ru-RU" sz="2000" b="1" dirty="0" err="1" smtClean="0"/>
              <a:t>Шклярук</a:t>
            </a:r>
            <a:r>
              <a:rPr lang="ru-RU" sz="2000" b="1" dirty="0" smtClean="0"/>
              <a:t>  Матвей</a:t>
            </a:r>
            <a:r>
              <a:rPr lang="ru-RU" sz="2000" b="1" dirty="0"/>
              <a:t>	</a:t>
            </a:r>
            <a:endParaRPr lang="ru-RU" sz="2000" b="1" dirty="0" smtClean="0"/>
          </a:p>
          <a:p>
            <a:pPr marL="0" indent="0" algn="r">
              <a:spcBef>
                <a:spcPts val="0"/>
              </a:spcBef>
              <a:buNone/>
            </a:pPr>
            <a:r>
              <a:rPr lang="ru-RU" sz="2000" b="1" dirty="0" smtClean="0"/>
              <a:t>Преподаватель: Апресян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                          Елена </a:t>
            </a:r>
            <a:r>
              <a:rPr lang="ru-RU" sz="2000" b="1" dirty="0" err="1" smtClean="0"/>
              <a:t>Арменаковна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5033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39558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844824"/>
            <a:ext cx="6472808" cy="475252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1.Научится правильно питаться укрепляя здоровья.					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2.В этом проекте мы узнаем ,какие продукты полезны для здоровья.				</a:t>
            </a:r>
            <a:r>
              <a:rPr lang="ru-RU" dirty="0" smtClean="0"/>
              <a:t>																	</a:t>
            </a:r>
            <a:r>
              <a:rPr lang="ru-RU" dirty="0"/>
              <a:t>	</a:t>
            </a:r>
            <a:r>
              <a:rPr lang="ru-RU" dirty="0" smtClean="0"/>
              <a:t>						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715" y="3861048"/>
            <a:ext cx="2830959" cy="226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780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План проекта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Полезная пища					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Вредная пища					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 Рецепт салата					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Правильное питание</a:t>
            </a:r>
            <a:r>
              <a:rPr lang="ru-RU" dirty="0" smtClean="0"/>
              <a:t>		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899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Полезные продукты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060848"/>
            <a:ext cx="3462536" cy="2596902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988841"/>
            <a:ext cx="4038600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Овощи и фрукты нужно есть как можно больше, потому что в них много витаминов и других полезных веществ.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95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Вредные продук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2132856"/>
            <a:ext cx="2413048" cy="2231141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2204864"/>
            <a:ext cx="4038600" cy="3921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Употребляя вредные продукты приводит к плохому самочувствию, к болезням желудка и отравляет весь организм.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75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Правильное питание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717032"/>
            <a:ext cx="2502675" cy="1656184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115616" y="1600201"/>
            <a:ext cx="7848873" cy="2332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Еда должна быть полезной, укрепляла здоровье,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содержала витамины.			</a:t>
            </a:r>
          </a:p>
          <a:p>
            <a:pPr marL="0" indent="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ы должны получать для нашего организма белки, углеводы, железо …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168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Капустный сал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ат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700809"/>
            <a:ext cx="2405822" cy="4066512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899592" y="1772816"/>
            <a:ext cx="5256584" cy="4353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100 г –капусты режем соломкой	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50 г-моркови трем на терку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 яблока трем на терке		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50 г-изюма			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0,5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ч.л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-сахара			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1ч.л-зернистой горчицы		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1ст.л-домашнего майонеза	, щепотка соли		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21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71600" y="2060848"/>
            <a:ext cx="7344816" cy="15841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Салат получился вкусный и полезный, так как овощи и фрукты это источник витаминов.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97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Источники информации</a:t>
            </a:r>
            <a:endParaRPr lang="ru-RU" sz="3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132856"/>
            <a:ext cx="8003232" cy="3993307"/>
          </a:xfrm>
        </p:spPr>
        <p:txBody>
          <a:bodyPr/>
          <a:lstStyle/>
          <a:p>
            <a:pPr marL="265176" lvl="0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Интернет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– источники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65176" lvl="0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 Собственные наблюдения</a:t>
            </a:r>
          </a:p>
          <a:p>
            <a:pPr marL="265176" lvl="0" indent="-265176">
              <a:spcBef>
                <a:spcPts val="250"/>
              </a:spcBef>
              <a:buClr>
                <a:srgbClr val="F07F09"/>
              </a:buClr>
              <a:buSzPct val="80000"/>
              <a:buFont typeface="Wingdings 2"/>
              <a:buChar char=""/>
            </a:pPr>
            <a:r>
              <a:rPr lang="ru-RU" sz="24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Личный фотоархив</a:t>
            </a:r>
            <a:endParaRPr lang="ru-RU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1185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110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«Школа кулинаров»</vt:lpstr>
      <vt:lpstr>Цель проекта</vt:lpstr>
      <vt:lpstr>План проекта </vt:lpstr>
      <vt:lpstr>Полезные продукты</vt:lpstr>
      <vt:lpstr>Вредные продукты</vt:lpstr>
      <vt:lpstr>Правильное питание</vt:lpstr>
      <vt:lpstr>Капустный салат</vt:lpstr>
      <vt:lpstr>Вывод:</vt:lpstr>
      <vt:lpstr>Источники информации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depo</dc:creator>
  <cp:lastModifiedBy>user</cp:lastModifiedBy>
  <cp:revision>27</cp:revision>
  <dcterms:created xsi:type="dcterms:W3CDTF">2017-12-24T16:08:31Z</dcterms:created>
  <dcterms:modified xsi:type="dcterms:W3CDTF">2018-01-23T07:43:19Z</dcterms:modified>
</cp:coreProperties>
</file>