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58" r:id="rId5"/>
    <p:sldId id="262" r:id="rId6"/>
    <p:sldId id="263" r:id="rId7"/>
    <p:sldId id="264" r:id="rId8"/>
    <p:sldId id="265" r:id="rId9"/>
    <p:sldId id="266" r:id="rId10"/>
    <p:sldId id="267" r:id="rId11"/>
    <p:sldId id="261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1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55;&#1083;&#1072;&#1085;&#1080;&#1088;&#1086;&#1074;&#1072;&#1085;&#1080;&#1077;%20&#1088;&#1072;&#1073;&#1086;&#1090;&#1099;%20&#1089;%20&#1076;&#1077;&#1090;&#1100;&#1084;&#1080;%20&#1087;&#1086;%20&#1087;&#1088;&#1086;&#1077;&#1082;&#1090;&#1091;.docx" TargetMode="External"/><Relationship Id="rId2" Type="http://schemas.openxmlformats.org/officeDocument/2006/relationships/hyperlink" Target="&#1087;&#1083;&#1072;&#1085;%20&#1087;&#1088;&#1086;&#1077;&#1082;&#1090;&#1072;.docx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642910" y="1928802"/>
            <a:ext cx="6315092" cy="1470025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4531777" y="4214818"/>
            <a:ext cx="2204258" cy="510326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Воспитатель: </a:t>
            </a:r>
            <a:r>
              <a:rPr kumimoji="0" lang="ru-R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Либер</a:t>
            </a:r>
            <a:r>
              <a:rPr kumimoji="0" lang="ru-RU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М.С.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14480" y="10001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1400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№151»</a:t>
            </a:r>
            <a:endParaRPr lang="ru-RU" sz="1400" dirty="0">
              <a:solidFill>
                <a:schemeClr val="bg2">
                  <a:lumMod val="2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86116" y="5857892"/>
            <a:ext cx="121444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/>
              <a:t>2016 год</a:t>
            </a:r>
            <a:endParaRPr lang="ru-RU" sz="1400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1159635" y="1978999"/>
            <a:ext cx="51125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sz="3600" b="1" dirty="0">
                <a:solidFill>
                  <a:srgbClr val="002060"/>
                </a:solidFill>
              </a:rPr>
              <a:t>«Дорожная грамота</a:t>
            </a:r>
            <a:r>
              <a:rPr lang="ru-RU" sz="3600" b="1" dirty="0" smtClean="0">
                <a:solidFill>
                  <a:srgbClr val="002060"/>
                </a:solidFill>
              </a:rPr>
              <a:t>»</a:t>
            </a:r>
          </a:p>
          <a:p>
            <a:pPr algn="ctr"/>
            <a:r>
              <a:rPr lang="ru-RU" sz="2400" dirty="0">
                <a:solidFill>
                  <a:srgbClr val="002060"/>
                </a:solidFill>
              </a:rPr>
              <a:t>в</a:t>
            </a:r>
            <a:r>
              <a:rPr lang="ru-RU" sz="2400" dirty="0" smtClean="0">
                <a:solidFill>
                  <a:srgbClr val="002060"/>
                </a:solidFill>
              </a:rPr>
              <a:t> средней группе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3323861" cy="249289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692696"/>
            <a:ext cx="1815666" cy="242088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3284984"/>
            <a:ext cx="2139702" cy="285293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3808" y="3465004"/>
            <a:ext cx="1869671" cy="249289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428365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3573016"/>
            <a:ext cx="1512168" cy="20162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051447"/>
            <a:ext cx="2690018" cy="201751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131167"/>
            <a:ext cx="2345386" cy="17590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7704" y="2348880"/>
            <a:ext cx="67687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0000FF"/>
                </a:solidFill>
              </a:rPr>
              <a:t>    Спасибо за </a:t>
            </a:r>
            <a:r>
              <a:rPr lang="ru-RU" sz="4000" b="1" dirty="0" smtClean="0">
                <a:solidFill>
                  <a:srgbClr val="0000FF"/>
                </a:solidFill>
              </a:rPr>
              <a:t> </a:t>
            </a:r>
            <a:r>
              <a:rPr lang="ru-RU" sz="4000" b="1" dirty="0" smtClean="0">
                <a:solidFill>
                  <a:srgbClr val="0000FF"/>
                </a:solidFill>
              </a:rPr>
              <a:t>внимание!          </a:t>
            </a:r>
            <a:endParaRPr lang="ru-RU" sz="40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1658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571488"/>
            <a:ext cx="6923112" cy="4873736"/>
          </a:xfrm>
        </p:spPr>
        <p:txBody>
          <a:bodyPr>
            <a:normAutofit/>
          </a:bodyPr>
          <a:lstStyle/>
          <a:p>
            <a:pPr algn="l"/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Тип проекта: образовательный, творческий.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Вид проекта: групповой, краткосрочный.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 проекта: дети средней группы, педагоги, родители.</a:t>
            </a:r>
            <a:br>
              <a:rPr lang="ru-RU" sz="32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63688" y="620688"/>
            <a:ext cx="5904656" cy="4320480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 проекта: </a:t>
            </a:r>
            <a:endParaRPr lang="ru-RU" b="1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Наступила осень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Дети снова пошли в детский сад. Многие родители с детьми вечером в будние дни старается погулять по городу, а в выходные отправляются в другие города, посёлки, сёла или просто остаются в нашем городе. Именно в это время года люди становятся рассеянными от резких перемен погоды и теряют свою бдительность. Учитывая, этот фактор мы решили, напомнить детям и родителям о </a:t>
            </a:r>
            <a:r>
              <a:rPr lang="ru-RU" sz="20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правилах </a:t>
            </a:r>
            <a:r>
              <a:rPr lang="ru-RU" sz="20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дорожного 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движения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и создали данный </a:t>
            </a:r>
            <a:r>
              <a:rPr lang="ru-RU" sz="20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</a:t>
            </a:r>
            <a:r>
              <a:rPr lang="ru-RU" sz="20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 попробовали его реализовать.</a:t>
            </a:r>
          </a:p>
          <a:p>
            <a:pPr marL="0" indent="0">
              <a:buNone/>
            </a:pPr>
            <a:endParaRPr lang="ru-RU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692696"/>
            <a:ext cx="669674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Формировать знания о правилах безопасного дорожного движения в качестве пешехода и пассажира транспортного средства.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48080" y="1616026"/>
            <a:ext cx="671235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 Уточнять и обогащать знания детей о видах транспорта и его назначения (автобус, троллейбус, маршрутное такси, поезд, самолёт, теплоход);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Формировать элементарные представления детей о правилах безопасного дорожного движения.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Учить различать проезжую часть и места перехода «Зебра».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Закреплять знания о светофоре и его назначении, о цветах.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Побуждать детей к продуктивной 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63688" y="476672"/>
            <a:ext cx="684076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Проблема: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Многие дети, особенно мальчишки, играя, часто нарушают правила движения. Что часто создаёт конфликтные ситуации. Учитывая эту обстановку мы решили создать и реализовать этот проект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Ожидаемый </a:t>
            </a:r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в своих самостоятельных играх будут соблюдать правила безопасности, как пешеходы, пассажиры и водители. Будут во время прогулок по городу соблюдать правила дорожного движения и знакомить с ними своих маленьких родственников. Заинтересуются данной темой и будут творить, рисовать, лепить, делать макеты и создавать аппликации.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63688" y="3615993"/>
            <a:ext cx="727280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Место проведения: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№151»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Сроки проведения: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 сентября по 16 сентября 2016г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Материалы и оборудование: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Картинки, иллюстрации, тематические альбомы, атрибуты для сюжетной игры, Книги, настольные и дидактические игры по данной </a:t>
            </a:r>
          </a:p>
        </p:txBody>
      </p:sp>
    </p:spTree>
    <p:extLst>
      <p:ext uri="{BB962C8B-B14F-4D97-AF65-F5344CB8AC3E}">
        <p14:creationId xmlns:p14="http://schemas.microsoft.com/office/powerpoint/2010/main" val="77788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43808" y="1412776"/>
            <a:ext cx="455874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План реализации </a:t>
            </a:r>
            <a:r>
              <a:rPr lang="ru-RU" sz="2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проекта</a:t>
            </a:r>
            <a:endParaRPr lang="ru-RU" sz="2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2852936"/>
            <a:ext cx="49685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u="sng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Планирование работы с детьми по проекту.</a:t>
            </a:r>
            <a:endParaRPr lang="ru-RU" sz="2400" b="1" u="sng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4066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548680"/>
            <a:ext cx="3131840" cy="176166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700808"/>
            <a:ext cx="2779801" cy="156363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3499" y="2924944"/>
            <a:ext cx="2816313" cy="1584176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4005064"/>
            <a:ext cx="2952328" cy="1660685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73378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5" y="476672"/>
            <a:ext cx="3168352" cy="2376264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81836" y="1556792"/>
            <a:ext cx="2627784" cy="1970838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9832" y="3717032"/>
            <a:ext cx="2771800" cy="207885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65060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476672"/>
            <a:ext cx="3131840" cy="234888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4061673" y="2640335"/>
            <a:ext cx="2571750" cy="3429000"/>
          </a:xfrm>
          <a:prstGeom prst="rect">
            <a:avLst/>
          </a:prstGeom>
          <a:ln>
            <a:solidFill>
              <a:schemeClr val="accent1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4220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266</Words>
  <Application>Microsoft Office PowerPoint</Application>
  <PresentationFormat>Экран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Тип проекта: образовательный, творческий. Вид проекта: групповой, краткосрочный. Участники проекта: дети средней группы, педагоги, родители.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18</cp:revision>
  <dcterms:created xsi:type="dcterms:W3CDTF">2014-08-03T10:36:29Z</dcterms:created>
  <dcterms:modified xsi:type="dcterms:W3CDTF">2016-11-18T07:05:25Z</dcterms:modified>
</cp:coreProperties>
</file>