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9" r:id="rId4"/>
    <p:sldId id="260" r:id="rId5"/>
    <p:sldId id="265" r:id="rId6"/>
    <p:sldId id="262" r:id="rId7"/>
    <p:sldId id="261" r:id="rId8"/>
    <p:sldId id="264" r:id="rId9"/>
    <p:sldId id="267" r:id="rId10"/>
    <p:sldId id="266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8007" autoAdjust="0"/>
  </p:normalViewPr>
  <p:slideViewPr>
    <p:cSldViewPr>
      <p:cViewPr varScale="1">
        <p:scale>
          <a:sx n="80" d="100"/>
          <a:sy n="80" d="100"/>
        </p:scale>
        <p:origin x="-127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12134" y="4954635"/>
            <a:ext cx="2987069" cy="918361"/>
          </a:xfrm>
        </p:spPr>
        <p:txBody>
          <a:bodyPr vert="horz" lIns="91440" tIns="45720" rIns="91440" bIns="45720" rtlCol="0" anchor="ctr"/>
          <a:lstStyle>
            <a:lvl1pPr algn="r">
              <a:defRPr lang="en-US" sz="4200" dirty="0"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="" xmlns:p14="http://schemas.microsoft.com/office/powerpoint/2010/main" val="2052417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68053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069861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142557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8530367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849840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630394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328611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57857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1142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84750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7822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359451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1775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98290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6090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908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E6FC7C7-FFB3-462A-A118-DC27B0C6663A}" type="datetimeFigureOut">
              <a:rPr lang="ru-RU" smtClean="0"/>
              <a:pPr/>
              <a:t>30.03.2018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D774EEB7-1C86-4054-9DDD-726D37016F9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29888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359118">
            <a:off x="-170362" y="116965"/>
            <a:ext cx="8305800" cy="194748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игры </a:t>
            </a:r>
            <a:r>
              <a:rPr lang="ru-RU" sz="4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шорского</a:t>
            </a:r>
            <a:r>
              <a:rPr lang="ru-RU" sz="4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народа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321865">
            <a:off x="3586038" y="4789466"/>
            <a:ext cx="4600601" cy="104763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1800" dirty="0" smtClean="0">
                <a:solidFill>
                  <a:srgbClr val="0070C0"/>
                </a:solidFill>
              </a:rPr>
              <a:t>Выполнил студент </a:t>
            </a:r>
            <a:r>
              <a:rPr lang="ru-RU" sz="1800" dirty="0" smtClean="0">
                <a:solidFill>
                  <a:srgbClr val="0070C0"/>
                </a:solidFill>
              </a:rPr>
              <a:t>:</a:t>
            </a:r>
            <a:r>
              <a:rPr lang="ru-RU" sz="1800" dirty="0" smtClean="0">
                <a:solidFill>
                  <a:srgbClr val="0070C0"/>
                </a:solidFill>
              </a:rPr>
              <a:t>Старков Роман 414П  </a:t>
            </a:r>
          </a:p>
          <a:p>
            <a:r>
              <a:rPr lang="ru-RU" sz="1800" dirty="0" smtClean="0">
                <a:solidFill>
                  <a:srgbClr val="0070C0"/>
                </a:solidFill>
              </a:rPr>
              <a:t>Преподаватель: </a:t>
            </a:r>
            <a:r>
              <a:rPr lang="ru-RU" sz="1800" dirty="0" err="1" smtClean="0">
                <a:solidFill>
                  <a:srgbClr val="0070C0"/>
                </a:solidFill>
              </a:rPr>
              <a:t>Шарафутдинова</a:t>
            </a:r>
            <a:r>
              <a:rPr lang="ru-RU" sz="1800" dirty="0" smtClean="0">
                <a:solidFill>
                  <a:srgbClr val="0070C0"/>
                </a:solidFill>
              </a:rPr>
              <a:t> Р.Ш.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Тройной прыжок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 descr="http://festival.1september.ru/articles/564562/img2.JPG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85992"/>
            <a:ext cx="4000528" cy="321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Тройной прыжок состоит из трех прыжков выполняемых последовательно без остановок, одновременным отталкиванием двумя ногами. Можно прыгать с места или разбега в 20 – 25 метров.</a:t>
            </a:r>
            <a:endParaRPr lang="ru-RU" sz="17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 bwMode="auto">
          <a:xfrm>
            <a:off x="0" y="285728"/>
            <a:ext cx="8586758" cy="33592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Национальные игры всегда занимали значительное место в повседневной жизни шорского народа. Коренными народами Сибири (шорцами), ведущими традиционный образ жизни, накоплен бесценный опыт выживания в суровых климатических условиях. Существовали различные виды состязаний и игр: стрельба из лука, конные скачках, борьба на поясах, поднятии тяжестей.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3" name="Picture 1" descr="C:\Documents and Settings\Admin\Рабочий стол\Новая папка\0_77b7e_b4515d29_XL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501009"/>
            <a:ext cx="7272808" cy="283597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-214338"/>
            <a:ext cx="5224094" cy="12192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Стрельба из лука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4357718" cy="5000628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Состязание «Стрельба из лука» 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пришло из далекой древности, когда </a:t>
            </a:r>
            <a:r>
              <a:rPr lang="ru-RU" sz="1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щорцы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занимались 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основном охотой, а лук был единственным орудием стрельбы. Соревнования по стрельбе у 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шорцев 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так: на расстоянии 30 луков и 20 луков (один  лук - 160 см) ставятся горизонтально суры (мишени) на 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высоту лука</a:t>
            </a: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через расстояние, равное длине лука, сзади и спереди суров проводится черта. Стрела не должна падать ближе передней черты и выбивать сур за черту. Выпускают поочередно по две стрелы, но когда остается по одному суру на каждом из участков, то выпускают по одной стреле.</a:t>
            </a:r>
          </a:p>
          <a:p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05912"/>
            <a:ext cx="3369551" cy="437441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191" y="107917"/>
            <a:ext cx="7797662" cy="115196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Конные скачки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1196752"/>
            <a:ext cx="8229600" cy="28171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древности у </a:t>
            </a:r>
            <a:r>
              <a:rPr lang="ru-RU" sz="17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шорцев были </a:t>
            </a:r>
            <a:r>
              <a:rPr lang="ru-RU" sz="17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популярны конные скачки. Раньше на соревнования допускали только  коней-меринов, а теперь допускаются производители и кобылицы. Из двух меринов, пришедших первыми, один подносился в дар старшему ламе, второй - старшему нойону, а имена владельцев лошадей даже не объявлялись; теперь владельцы лошадей-победителей получают специальный приз и поощрение к улучшению породы. Получает приз и наездник.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482" name="Picture 2" descr="C:\Documents and Settings\Admin\Рабочий стол\Новая папка\ska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4552526"/>
            <a:ext cx="2786082" cy="1477467"/>
          </a:xfrm>
          <a:prstGeom prst="rect">
            <a:avLst/>
          </a:prstGeom>
          <a:noFill/>
        </p:spPr>
      </p:pic>
      <p:pic>
        <p:nvPicPr>
          <p:cNvPr id="20483" name="Picture 3" descr="C:\Documents and Settings\Admin\Рабочий стол\Новая папка\sus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4572008"/>
            <a:ext cx="2735267" cy="1555750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Метание топора на дальность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снарядов является топорик весом не менее 350 граммов. Обычно топоры делаются спортсменам вместе с топорищем. Топорище изготавливают из хвойных пород или березы. Перед соревнованиями топоры взвешивают и маркируют. На метание дается 3 попытки . В России рекорд метания топора на дальность составляет 259 метров.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928802"/>
            <a:ext cx="4143404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431" y="19385"/>
            <a:ext cx="7797662" cy="88933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на поясах 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323528" y="908721"/>
            <a:ext cx="8229600" cy="216252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 древнейший контактный вид спорта, единоборство, где два борца сражаются в одежде, имеющей пояс. Схватка длится не больше четырех минут. Чистая победа присуждается, если соперник падает на спину. Любое собственное падение на спину с целью провести прием считается поражением.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6" name="Picture 4" descr="C:\Documents and Settings\Admin\Рабочий стол\Новая папка\fhgght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3500438"/>
            <a:ext cx="6912768" cy="307183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97662" cy="115196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499992" y="1484784"/>
            <a:ext cx="4189088" cy="457200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/>
              <a:t> </a:t>
            </a:r>
            <a:r>
              <a:rPr lang="ru-RU" sz="31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вид соревнований на сурхарбане - борьба, которая считается национальным видом спорта у бурят. На ламаистских праздниках также устраивались соревнования по борьбе и проходили они в соответствии с религиозным этикетом: перед схваткой борцы подходили к ламе за благословением, а после схватки победитель подносил ламе часть своего приза.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1506" name="Picture 2" descr="C:\Documents and Settings\Admin\Рабочий стол\Новая папка\i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700808"/>
            <a:ext cx="3929090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Прыжки через нарты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Содержимое 3" descr="http://festival.1september.ru/articles/564562/img1.JPG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544300" y="2348880"/>
            <a:ext cx="3239715" cy="2658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quarter" idx="14"/>
          </p:nvPr>
        </p:nvSpPr>
        <p:spPr>
          <a:xfrm>
            <a:off x="4273545" y="1843940"/>
            <a:ext cx="4059936" cy="367240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 инвентарем в этом виде спорта являются макеты нарт – узких длинных саней, предназначенных для езды на оленьих упряжках. 10 нарт расставляются в один ряд через небольшие промежутки. Участники выполняют прыжки с одновременным отталкиванием двумя ногами</a:t>
            </a:r>
            <a:r>
              <a:rPr lang="ru-RU" sz="2000" dirty="0" smtClean="0">
                <a:solidFill>
                  <a:srgbClr val="7030A0"/>
                </a:solidFill>
              </a:rPr>
              <a:t>.</a:t>
            </a:r>
            <a:endParaRPr lang="ru-RU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884" y="260648"/>
            <a:ext cx="7797662" cy="115814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Метание </a:t>
            </a:r>
            <a:r>
              <a:rPr lang="ru-RU" sz="40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маута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1928802"/>
            <a:ext cx="4059936" cy="4167198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Важное значение для оленеводов имеет искусство владения арканом (маут – у эвенков, тынзян -  у хантов). Им пользуются коренные народы для отлавливания оленей. Аркан изготовлен из оленьей кожи. Длина его 20 – 30 метров. На выполнение прицельного броска дается 2 минуты.</a:t>
            </a:r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/>
          <p:cNvPicPr>
            <a:picLocks noGrp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643050"/>
            <a:ext cx="342902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35e6a1c544836beff4b4df47495bf94765dc2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TM04033927[[fn=Главное мероприятие]]</Template>
  <TotalTime>397</TotalTime>
  <Words>531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Главное мероприятие</vt:lpstr>
      <vt:lpstr>Национальные игры шорского народа</vt:lpstr>
      <vt:lpstr>Слайд 2</vt:lpstr>
      <vt:lpstr>Стрельба из лука</vt:lpstr>
      <vt:lpstr>Конные скачки </vt:lpstr>
      <vt:lpstr>Метание топора на дальность</vt:lpstr>
      <vt:lpstr>Борьба на поясах </vt:lpstr>
      <vt:lpstr>Борьба </vt:lpstr>
      <vt:lpstr>Прыжки через нарты</vt:lpstr>
      <vt:lpstr>Метание маута</vt:lpstr>
      <vt:lpstr>Тройной прыжок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62</cp:revision>
  <dcterms:created xsi:type="dcterms:W3CDTF">2012-02-14T05:35:31Z</dcterms:created>
  <dcterms:modified xsi:type="dcterms:W3CDTF">2018-03-30T06:43:21Z</dcterms:modified>
</cp:coreProperties>
</file>