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8"/>
  </p:notesMasterIdLst>
  <p:sldIdLst>
    <p:sldId id="256" r:id="rId2"/>
    <p:sldId id="257" r:id="rId3"/>
    <p:sldId id="275" r:id="rId4"/>
    <p:sldId id="277" r:id="rId5"/>
    <p:sldId id="276" r:id="rId6"/>
    <p:sldId id="278" r:id="rId7"/>
    <p:sldId id="279" r:id="rId8"/>
    <p:sldId id="280" r:id="rId9"/>
    <p:sldId id="281" r:id="rId10"/>
    <p:sldId id="282" r:id="rId11"/>
    <p:sldId id="286" r:id="rId12"/>
    <p:sldId id="288" r:id="rId13"/>
    <p:sldId id="292" r:id="rId14"/>
    <p:sldId id="290" r:id="rId15"/>
    <p:sldId id="293" r:id="rId16"/>
    <p:sldId id="294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2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Лист1!$A$2:$A$7</c:f>
              <c:strCache>
                <c:ptCount val="6"/>
                <c:pt idx="0">
                  <c:v>Аринушкина В</c:v>
                </c:pt>
                <c:pt idx="1">
                  <c:v>Коркин И</c:v>
                </c:pt>
                <c:pt idx="2">
                  <c:v>Фриц К</c:v>
                </c:pt>
                <c:pt idx="3">
                  <c:v>Васильев В</c:v>
                </c:pt>
                <c:pt idx="4">
                  <c:v>Булгакова К</c:v>
                </c:pt>
                <c:pt idx="5">
                  <c:v>Булгаков Д</c:v>
                </c:pt>
              </c:strCache>
            </c:strRef>
          </c:cat>
          <c:val>
            <c:numRef>
              <c:f>Лист1!$B$2:$B$7</c:f>
              <c:numCache>
                <c:formatCode>General</c:formatCode>
                <c:ptCount val="6"/>
                <c:pt idx="0">
                  <c:v>69</c:v>
                </c:pt>
                <c:pt idx="1">
                  <c:v>72</c:v>
                </c:pt>
                <c:pt idx="2">
                  <c:v>69</c:v>
                </c:pt>
                <c:pt idx="3">
                  <c:v>42</c:v>
                </c:pt>
                <c:pt idx="4">
                  <c:v>70</c:v>
                </c:pt>
                <c:pt idx="5">
                  <c:v>62</c:v>
                </c:pt>
              </c:numCache>
            </c:numRef>
          </c:val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154132264"/>
        <c:axId val="154135008"/>
      </c:barChart>
      <c:catAx>
        <c:axId val="15413226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54135008"/>
        <c:crosses val="autoZero"/>
        <c:auto val="1"/>
        <c:lblAlgn val="ctr"/>
        <c:lblOffset val="100"/>
        <c:noMultiLvlLbl val="0"/>
      </c:catAx>
      <c:valAx>
        <c:axId val="15413500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5413226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plotArea>
      <c:layout/>
      <c:lineChart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Лист1!$A$2:$A$7</c:f>
              <c:strCache>
                <c:ptCount val="6"/>
                <c:pt idx="0">
                  <c:v>Напряженность и чуствительность</c:v>
                </c:pt>
                <c:pt idx="1">
                  <c:v>Психоэмоциональная симптоматика</c:v>
                </c:pt>
                <c:pt idx="2">
                  <c:v>Изменение настроения</c:v>
                </c:pt>
                <c:pt idx="3">
                  <c:v>Значимость социального окружения</c:v>
                </c:pt>
                <c:pt idx="4">
                  <c:v>Самооценка здоровья</c:v>
                </c:pt>
                <c:pt idx="5">
                  <c:v>Удовлетворение повседневной деятельностью</c:v>
                </c:pt>
              </c:strCache>
            </c:strRef>
          </c:cat>
          <c:val>
            <c:numRef>
              <c:f>Лист1!$B$2:$B$7</c:f>
              <c:numCache>
                <c:formatCode>General</c:formatCode>
                <c:ptCount val="6"/>
                <c:pt idx="0">
                  <c:v>12.5</c:v>
                </c:pt>
                <c:pt idx="1">
                  <c:v>12</c:v>
                </c:pt>
                <c:pt idx="2">
                  <c:v>5.8</c:v>
                </c:pt>
                <c:pt idx="3">
                  <c:v>10.3</c:v>
                </c:pt>
                <c:pt idx="4">
                  <c:v>6.3</c:v>
                </c:pt>
                <c:pt idx="5">
                  <c:v>12.5</c:v>
                </c:pt>
              </c:numCache>
            </c:numRef>
          </c:val>
          <c:smooth val="0"/>
        </c:ser>
        <c:dLbls>
          <c:dLblPos val="t"/>
          <c:showLegendKey val="0"/>
          <c:showVal val="1"/>
          <c:showCatName val="0"/>
          <c:showSerName val="0"/>
          <c:showPercent val="0"/>
          <c:showBubbleSize val="0"/>
        </c:dLbls>
        <c:smooth val="0"/>
        <c:axId val="154138928"/>
        <c:axId val="154135792"/>
      </c:lineChart>
      <c:catAx>
        <c:axId val="15413892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rgbClr val="FF0000"/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54135792"/>
        <c:crosses val="autoZero"/>
        <c:auto val="1"/>
        <c:lblAlgn val="ctr"/>
        <c:lblOffset val="100"/>
        <c:noMultiLvlLbl val="0"/>
      </c:catAx>
      <c:valAx>
        <c:axId val="15413579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5413892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_rels/data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image" Target="../media/image6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2760FB3-9EC2-4D5E-BA15-29DE8A87E8CA}" type="doc">
      <dgm:prSet loTypeId="urn:microsoft.com/office/officeart/2005/8/layout/cycle2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3ECD715B-1BC5-4076-8E70-09E61AC0A93C}">
      <dgm:prSet phldrT="[Текст]" custT="1"/>
      <dgm:spPr/>
      <dgm:t>
        <a:bodyPr/>
        <a:lstStyle/>
        <a:p>
          <a:r>
            <a:rPr lang="ru-RU" sz="1200" dirty="0" smtClean="0"/>
            <a:t>Материальный</a:t>
          </a:r>
          <a:r>
            <a:rPr lang="ru-RU" sz="900" dirty="0" smtClean="0"/>
            <a:t> достаток</a:t>
          </a:r>
          <a:endParaRPr lang="ru-RU" sz="900" dirty="0"/>
        </a:p>
      </dgm:t>
    </dgm:pt>
    <dgm:pt modelId="{11DE718C-AB8B-49A0-8444-591FD966A17B}" type="parTrans" cxnId="{32BF659F-2C0E-4B61-8E1B-55EA9D1599C5}">
      <dgm:prSet/>
      <dgm:spPr/>
      <dgm:t>
        <a:bodyPr/>
        <a:lstStyle/>
        <a:p>
          <a:endParaRPr lang="ru-RU"/>
        </a:p>
      </dgm:t>
    </dgm:pt>
    <dgm:pt modelId="{1BFB2736-21D4-451B-93BC-0924561011CC}" type="sibTrans" cxnId="{32BF659F-2C0E-4B61-8E1B-55EA9D1599C5}">
      <dgm:prSet/>
      <dgm:spPr/>
      <dgm:t>
        <a:bodyPr/>
        <a:lstStyle/>
        <a:p>
          <a:endParaRPr lang="ru-RU"/>
        </a:p>
      </dgm:t>
    </dgm:pt>
    <dgm:pt modelId="{5217E761-D116-4E00-9589-075394F70BD2}">
      <dgm:prSet phldrT="[Текст]" custT="1"/>
      <dgm:spPr/>
      <dgm:t>
        <a:bodyPr/>
        <a:lstStyle/>
        <a:p>
          <a:r>
            <a:rPr lang="ru-RU" sz="900" dirty="0" smtClean="0"/>
            <a:t>Учеба, </a:t>
          </a:r>
          <a:r>
            <a:rPr lang="ru-RU" sz="1400" dirty="0" smtClean="0"/>
            <a:t>работа</a:t>
          </a:r>
          <a:endParaRPr lang="ru-RU" sz="1400" dirty="0"/>
        </a:p>
      </dgm:t>
    </dgm:pt>
    <dgm:pt modelId="{DB5207CF-EFCF-42BC-BECF-28DD73A0CE49}" type="parTrans" cxnId="{0928BCC7-6431-41F6-B800-DB954009626A}">
      <dgm:prSet/>
      <dgm:spPr/>
      <dgm:t>
        <a:bodyPr/>
        <a:lstStyle/>
        <a:p>
          <a:endParaRPr lang="ru-RU"/>
        </a:p>
      </dgm:t>
    </dgm:pt>
    <dgm:pt modelId="{F6FEAD5A-04B0-427F-AE87-7BE6463938CE}" type="sibTrans" cxnId="{0928BCC7-6431-41F6-B800-DB954009626A}">
      <dgm:prSet/>
      <dgm:spPr/>
      <dgm:t>
        <a:bodyPr/>
        <a:lstStyle/>
        <a:p>
          <a:endParaRPr lang="ru-RU"/>
        </a:p>
      </dgm:t>
    </dgm:pt>
    <dgm:pt modelId="{6453A2A3-A937-404E-96BD-FF1C83F38E76}">
      <dgm:prSet phldrT="[Текст]" custT="1"/>
      <dgm:spPr/>
      <dgm:t>
        <a:bodyPr/>
        <a:lstStyle/>
        <a:p>
          <a:r>
            <a:rPr lang="ru-RU" sz="1200" dirty="0" smtClean="0"/>
            <a:t>Жилищные условия</a:t>
          </a:r>
          <a:endParaRPr lang="ru-RU" sz="1200" dirty="0"/>
        </a:p>
      </dgm:t>
    </dgm:pt>
    <dgm:pt modelId="{F563B8CF-3D69-4EC9-9693-F6E9B11E9D25}" type="parTrans" cxnId="{3AE781C8-2145-43EA-B5F4-9A5FC3FF6160}">
      <dgm:prSet/>
      <dgm:spPr/>
      <dgm:t>
        <a:bodyPr/>
        <a:lstStyle/>
        <a:p>
          <a:endParaRPr lang="ru-RU"/>
        </a:p>
      </dgm:t>
    </dgm:pt>
    <dgm:pt modelId="{3BE940E8-7542-47EF-88AE-C6D7FA202A19}" type="sibTrans" cxnId="{3AE781C8-2145-43EA-B5F4-9A5FC3FF6160}">
      <dgm:prSet/>
      <dgm:spPr/>
      <dgm:t>
        <a:bodyPr/>
        <a:lstStyle/>
        <a:p>
          <a:endParaRPr lang="ru-RU"/>
        </a:p>
      </dgm:t>
    </dgm:pt>
    <dgm:pt modelId="{C757E40D-A7F9-4A7F-83BF-CE59B27C68E0}">
      <dgm:prSet phldrT="[Текст]" custT="1"/>
      <dgm:spPr/>
      <dgm:t>
        <a:bodyPr/>
        <a:lstStyle/>
        <a:p>
          <a:r>
            <a:rPr lang="ru-RU" sz="1200" dirty="0" smtClean="0"/>
            <a:t>досуг</a:t>
          </a:r>
          <a:endParaRPr lang="ru-RU" sz="1200" dirty="0"/>
        </a:p>
      </dgm:t>
    </dgm:pt>
    <dgm:pt modelId="{A9E37CF5-C544-456F-B824-D2DAF450542B}" type="parTrans" cxnId="{010C4185-55F8-44EE-996F-6AB88942D579}">
      <dgm:prSet/>
      <dgm:spPr/>
      <dgm:t>
        <a:bodyPr/>
        <a:lstStyle/>
        <a:p>
          <a:endParaRPr lang="ru-RU"/>
        </a:p>
      </dgm:t>
    </dgm:pt>
    <dgm:pt modelId="{E4EEE88B-4534-407F-9E19-4384AEEDCAC4}" type="sibTrans" cxnId="{010C4185-55F8-44EE-996F-6AB88942D579}">
      <dgm:prSet/>
      <dgm:spPr/>
      <dgm:t>
        <a:bodyPr/>
        <a:lstStyle/>
        <a:p>
          <a:endParaRPr lang="ru-RU"/>
        </a:p>
      </dgm:t>
    </dgm:pt>
    <dgm:pt modelId="{D4020F98-90F9-419A-A75A-B97ECAF4603E}">
      <dgm:prSet phldrT="[Текст]" custT="1"/>
      <dgm:spPr/>
      <dgm:t>
        <a:bodyPr/>
        <a:lstStyle/>
        <a:p>
          <a:r>
            <a:rPr lang="ru-RU" sz="1200" dirty="0" smtClean="0"/>
            <a:t>успешность</a:t>
          </a:r>
          <a:endParaRPr lang="ru-RU" sz="1200" dirty="0"/>
        </a:p>
      </dgm:t>
    </dgm:pt>
    <dgm:pt modelId="{11B1704C-C774-473C-8892-A957BC66BF38}" type="parTrans" cxnId="{EB78F5D5-BFCF-465E-9B8A-8DF36F63CFD8}">
      <dgm:prSet/>
      <dgm:spPr/>
      <dgm:t>
        <a:bodyPr/>
        <a:lstStyle/>
        <a:p>
          <a:endParaRPr lang="ru-RU"/>
        </a:p>
      </dgm:t>
    </dgm:pt>
    <dgm:pt modelId="{9F514030-7CA9-4460-9A21-F72E63ED9A8E}" type="sibTrans" cxnId="{EB78F5D5-BFCF-465E-9B8A-8DF36F63CFD8}">
      <dgm:prSet/>
      <dgm:spPr/>
      <dgm:t>
        <a:bodyPr/>
        <a:lstStyle/>
        <a:p>
          <a:endParaRPr lang="ru-RU"/>
        </a:p>
      </dgm:t>
    </dgm:pt>
    <dgm:pt modelId="{8D179AA1-69AC-4C67-8CB4-EB77BD25EFCE}" type="pres">
      <dgm:prSet presAssocID="{F2760FB3-9EC2-4D5E-BA15-29DE8A87E8CA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F884A3E-406F-4575-AA4C-D6234BD6F7E2}" type="pres">
      <dgm:prSet presAssocID="{3ECD715B-1BC5-4076-8E70-09E61AC0A93C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EC9B747-6803-468F-97C5-60346906FCC0}" type="pres">
      <dgm:prSet presAssocID="{1BFB2736-21D4-451B-93BC-0924561011CC}" presName="sibTrans" presStyleLbl="sibTrans2D1" presStyleIdx="0" presStyleCnt="5"/>
      <dgm:spPr/>
      <dgm:t>
        <a:bodyPr/>
        <a:lstStyle/>
        <a:p>
          <a:endParaRPr lang="ru-RU"/>
        </a:p>
      </dgm:t>
    </dgm:pt>
    <dgm:pt modelId="{C7744EE5-0760-480E-89D7-DA84895BD0E9}" type="pres">
      <dgm:prSet presAssocID="{1BFB2736-21D4-451B-93BC-0924561011CC}" presName="connectorText" presStyleLbl="sibTrans2D1" presStyleIdx="0" presStyleCnt="5"/>
      <dgm:spPr/>
      <dgm:t>
        <a:bodyPr/>
        <a:lstStyle/>
        <a:p>
          <a:endParaRPr lang="ru-RU"/>
        </a:p>
      </dgm:t>
    </dgm:pt>
    <dgm:pt modelId="{DE09829C-17A0-439D-9687-00BE27C2E8C0}" type="pres">
      <dgm:prSet presAssocID="{5217E761-D116-4E00-9589-075394F70BD2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D19D607-74E4-4433-AB37-CFA5529D4148}" type="pres">
      <dgm:prSet presAssocID="{F6FEAD5A-04B0-427F-AE87-7BE6463938CE}" presName="sibTrans" presStyleLbl="sibTrans2D1" presStyleIdx="1" presStyleCnt="5"/>
      <dgm:spPr/>
      <dgm:t>
        <a:bodyPr/>
        <a:lstStyle/>
        <a:p>
          <a:endParaRPr lang="ru-RU"/>
        </a:p>
      </dgm:t>
    </dgm:pt>
    <dgm:pt modelId="{EB552619-2A70-4ECD-A482-C9BB0B1C4AFD}" type="pres">
      <dgm:prSet presAssocID="{F6FEAD5A-04B0-427F-AE87-7BE6463938CE}" presName="connectorText" presStyleLbl="sibTrans2D1" presStyleIdx="1" presStyleCnt="5"/>
      <dgm:spPr/>
      <dgm:t>
        <a:bodyPr/>
        <a:lstStyle/>
        <a:p>
          <a:endParaRPr lang="ru-RU"/>
        </a:p>
      </dgm:t>
    </dgm:pt>
    <dgm:pt modelId="{AC74F090-66EB-472B-BF93-0B4AB638C9E7}" type="pres">
      <dgm:prSet presAssocID="{6453A2A3-A937-404E-96BD-FF1C83F38E76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B76BAE8-BD38-437D-B68C-0A1AED7DA686}" type="pres">
      <dgm:prSet presAssocID="{3BE940E8-7542-47EF-88AE-C6D7FA202A19}" presName="sibTrans" presStyleLbl="sibTrans2D1" presStyleIdx="2" presStyleCnt="5"/>
      <dgm:spPr/>
      <dgm:t>
        <a:bodyPr/>
        <a:lstStyle/>
        <a:p>
          <a:endParaRPr lang="ru-RU"/>
        </a:p>
      </dgm:t>
    </dgm:pt>
    <dgm:pt modelId="{777C7A3C-7834-49B0-BBB4-FA8F012B74AD}" type="pres">
      <dgm:prSet presAssocID="{3BE940E8-7542-47EF-88AE-C6D7FA202A19}" presName="connectorText" presStyleLbl="sibTrans2D1" presStyleIdx="2" presStyleCnt="5"/>
      <dgm:spPr/>
      <dgm:t>
        <a:bodyPr/>
        <a:lstStyle/>
        <a:p>
          <a:endParaRPr lang="ru-RU"/>
        </a:p>
      </dgm:t>
    </dgm:pt>
    <dgm:pt modelId="{81AC1163-9801-4AD9-90B5-5FECE5A688B1}" type="pres">
      <dgm:prSet presAssocID="{C757E40D-A7F9-4A7F-83BF-CE59B27C68E0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4C88C41-0E14-4871-920E-974D88C80C52}" type="pres">
      <dgm:prSet presAssocID="{E4EEE88B-4534-407F-9E19-4384AEEDCAC4}" presName="sibTrans" presStyleLbl="sibTrans2D1" presStyleIdx="3" presStyleCnt="5"/>
      <dgm:spPr/>
      <dgm:t>
        <a:bodyPr/>
        <a:lstStyle/>
        <a:p>
          <a:endParaRPr lang="ru-RU"/>
        </a:p>
      </dgm:t>
    </dgm:pt>
    <dgm:pt modelId="{8273D76B-3236-4F1A-AB6A-F9559CA67370}" type="pres">
      <dgm:prSet presAssocID="{E4EEE88B-4534-407F-9E19-4384AEEDCAC4}" presName="connectorText" presStyleLbl="sibTrans2D1" presStyleIdx="3" presStyleCnt="5"/>
      <dgm:spPr/>
      <dgm:t>
        <a:bodyPr/>
        <a:lstStyle/>
        <a:p>
          <a:endParaRPr lang="ru-RU"/>
        </a:p>
      </dgm:t>
    </dgm:pt>
    <dgm:pt modelId="{FA14364B-4E6D-49FD-949F-2870F0463050}" type="pres">
      <dgm:prSet presAssocID="{D4020F98-90F9-419A-A75A-B97ECAF4603E}" presName="node" presStyleLbl="node1" presStyleIdx="4" presStyleCnt="5" custRadScaleRad="101884" custRadScaleInc="1145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9D4DBC3-481A-44D8-A03B-C5DA02127718}" type="pres">
      <dgm:prSet presAssocID="{9F514030-7CA9-4460-9A21-F72E63ED9A8E}" presName="sibTrans" presStyleLbl="sibTrans2D1" presStyleIdx="4" presStyleCnt="5"/>
      <dgm:spPr/>
      <dgm:t>
        <a:bodyPr/>
        <a:lstStyle/>
        <a:p>
          <a:endParaRPr lang="ru-RU"/>
        </a:p>
      </dgm:t>
    </dgm:pt>
    <dgm:pt modelId="{34C29993-5CF8-4174-B693-46256B51382A}" type="pres">
      <dgm:prSet presAssocID="{9F514030-7CA9-4460-9A21-F72E63ED9A8E}" presName="connectorText" presStyleLbl="sibTrans2D1" presStyleIdx="4" presStyleCnt="5"/>
      <dgm:spPr/>
      <dgm:t>
        <a:bodyPr/>
        <a:lstStyle/>
        <a:p>
          <a:endParaRPr lang="ru-RU"/>
        </a:p>
      </dgm:t>
    </dgm:pt>
  </dgm:ptLst>
  <dgm:cxnLst>
    <dgm:cxn modelId="{010C4185-55F8-44EE-996F-6AB88942D579}" srcId="{F2760FB3-9EC2-4D5E-BA15-29DE8A87E8CA}" destId="{C757E40D-A7F9-4A7F-83BF-CE59B27C68E0}" srcOrd="3" destOrd="0" parTransId="{A9E37CF5-C544-456F-B824-D2DAF450542B}" sibTransId="{E4EEE88B-4534-407F-9E19-4384AEEDCAC4}"/>
    <dgm:cxn modelId="{EB78F5D5-BFCF-465E-9B8A-8DF36F63CFD8}" srcId="{F2760FB3-9EC2-4D5E-BA15-29DE8A87E8CA}" destId="{D4020F98-90F9-419A-A75A-B97ECAF4603E}" srcOrd="4" destOrd="0" parTransId="{11B1704C-C774-473C-8892-A957BC66BF38}" sibTransId="{9F514030-7CA9-4460-9A21-F72E63ED9A8E}"/>
    <dgm:cxn modelId="{5D87B0AB-2331-4BEC-BAA4-21E573B348C9}" type="presOf" srcId="{1BFB2736-21D4-451B-93BC-0924561011CC}" destId="{0EC9B747-6803-468F-97C5-60346906FCC0}" srcOrd="0" destOrd="0" presId="urn:microsoft.com/office/officeart/2005/8/layout/cycle2"/>
    <dgm:cxn modelId="{201945D7-4471-476D-8F1F-E8B848123FB5}" type="presOf" srcId="{D4020F98-90F9-419A-A75A-B97ECAF4603E}" destId="{FA14364B-4E6D-49FD-949F-2870F0463050}" srcOrd="0" destOrd="0" presId="urn:microsoft.com/office/officeart/2005/8/layout/cycle2"/>
    <dgm:cxn modelId="{62B2DDDC-0A45-4BA1-9767-8CB726DB4FBA}" type="presOf" srcId="{9F514030-7CA9-4460-9A21-F72E63ED9A8E}" destId="{34C29993-5CF8-4174-B693-46256B51382A}" srcOrd="1" destOrd="0" presId="urn:microsoft.com/office/officeart/2005/8/layout/cycle2"/>
    <dgm:cxn modelId="{5349200E-3230-48D3-A83C-24151A531B28}" type="presOf" srcId="{F2760FB3-9EC2-4D5E-BA15-29DE8A87E8CA}" destId="{8D179AA1-69AC-4C67-8CB4-EB77BD25EFCE}" srcOrd="0" destOrd="0" presId="urn:microsoft.com/office/officeart/2005/8/layout/cycle2"/>
    <dgm:cxn modelId="{ED3EAEC6-5B04-4FA8-8981-2293D023051A}" type="presOf" srcId="{3BE940E8-7542-47EF-88AE-C6D7FA202A19}" destId="{1B76BAE8-BD38-437D-B68C-0A1AED7DA686}" srcOrd="0" destOrd="0" presId="urn:microsoft.com/office/officeart/2005/8/layout/cycle2"/>
    <dgm:cxn modelId="{13E4D799-79DF-4455-8643-4A647403D5D3}" type="presOf" srcId="{9F514030-7CA9-4460-9A21-F72E63ED9A8E}" destId="{49D4DBC3-481A-44D8-A03B-C5DA02127718}" srcOrd="0" destOrd="0" presId="urn:microsoft.com/office/officeart/2005/8/layout/cycle2"/>
    <dgm:cxn modelId="{058F7FCE-4561-4C3A-B7E7-AF7E71ED11EE}" type="presOf" srcId="{F6FEAD5A-04B0-427F-AE87-7BE6463938CE}" destId="{7D19D607-74E4-4433-AB37-CFA5529D4148}" srcOrd="0" destOrd="0" presId="urn:microsoft.com/office/officeart/2005/8/layout/cycle2"/>
    <dgm:cxn modelId="{3AE781C8-2145-43EA-B5F4-9A5FC3FF6160}" srcId="{F2760FB3-9EC2-4D5E-BA15-29DE8A87E8CA}" destId="{6453A2A3-A937-404E-96BD-FF1C83F38E76}" srcOrd="2" destOrd="0" parTransId="{F563B8CF-3D69-4EC9-9693-F6E9B11E9D25}" sibTransId="{3BE940E8-7542-47EF-88AE-C6D7FA202A19}"/>
    <dgm:cxn modelId="{2FE30C18-CB13-4973-A78B-4B65A4F790EA}" type="presOf" srcId="{E4EEE88B-4534-407F-9E19-4384AEEDCAC4}" destId="{D4C88C41-0E14-4871-920E-974D88C80C52}" srcOrd="0" destOrd="0" presId="urn:microsoft.com/office/officeart/2005/8/layout/cycle2"/>
    <dgm:cxn modelId="{E4C32B1D-DCEE-4270-B5BC-E430F8571FBD}" type="presOf" srcId="{F6FEAD5A-04B0-427F-AE87-7BE6463938CE}" destId="{EB552619-2A70-4ECD-A482-C9BB0B1C4AFD}" srcOrd="1" destOrd="0" presId="urn:microsoft.com/office/officeart/2005/8/layout/cycle2"/>
    <dgm:cxn modelId="{32BF659F-2C0E-4B61-8E1B-55EA9D1599C5}" srcId="{F2760FB3-9EC2-4D5E-BA15-29DE8A87E8CA}" destId="{3ECD715B-1BC5-4076-8E70-09E61AC0A93C}" srcOrd="0" destOrd="0" parTransId="{11DE718C-AB8B-49A0-8444-591FD966A17B}" sibTransId="{1BFB2736-21D4-451B-93BC-0924561011CC}"/>
    <dgm:cxn modelId="{C9480363-723E-4002-B479-113DA578D463}" type="presOf" srcId="{6453A2A3-A937-404E-96BD-FF1C83F38E76}" destId="{AC74F090-66EB-472B-BF93-0B4AB638C9E7}" srcOrd="0" destOrd="0" presId="urn:microsoft.com/office/officeart/2005/8/layout/cycle2"/>
    <dgm:cxn modelId="{7B82DD43-EA1C-4B22-BD52-91DE89EEB9E4}" type="presOf" srcId="{3BE940E8-7542-47EF-88AE-C6D7FA202A19}" destId="{777C7A3C-7834-49B0-BBB4-FA8F012B74AD}" srcOrd="1" destOrd="0" presId="urn:microsoft.com/office/officeart/2005/8/layout/cycle2"/>
    <dgm:cxn modelId="{45C1324A-9E32-43FB-982C-DEACF5513C12}" type="presOf" srcId="{1BFB2736-21D4-451B-93BC-0924561011CC}" destId="{C7744EE5-0760-480E-89D7-DA84895BD0E9}" srcOrd="1" destOrd="0" presId="urn:microsoft.com/office/officeart/2005/8/layout/cycle2"/>
    <dgm:cxn modelId="{537A68F2-D604-4212-B625-DCE7BCE3E9DC}" type="presOf" srcId="{3ECD715B-1BC5-4076-8E70-09E61AC0A93C}" destId="{FF884A3E-406F-4575-AA4C-D6234BD6F7E2}" srcOrd="0" destOrd="0" presId="urn:microsoft.com/office/officeart/2005/8/layout/cycle2"/>
    <dgm:cxn modelId="{F32507D2-0C92-48CB-A2F2-93E6DF0938A4}" type="presOf" srcId="{C757E40D-A7F9-4A7F-83BF-CE59B27C68E0}" destId="{81AC1163-9801-4AD9-90B5-5FECE5A688B1}" srcOrd="0" destOrd="0" presId="urn:microsoft.com/office/officeart/2005/8/layout/cycle2"/>
    <dgm:cxn modelId="{390C87F3-D63E-4D8B-94CC-155303A4659C}" type="presOf" srcId="{5217E761-D116-4E00-9589-075394F70BD2}" destId="{DE09829C-17A0-439D-9687-00BE27C2E8C0}" srcOrd="0" destOrd="0" presId="urn:microsoft.com/office/officeart/2005/8/layout/cycle2"/>
    <dgm:cxn modelId="{0928BCC7-6431-41F6-B800-DB954009626A}" srcId="{F2760FB3-9EC2-4D5E-BA15-29DE8A87E8CA}" destId="{5217E761-D116-4E00-9589-075394F70BD2}" srcOrd="1" destOrd="0" parTransId="{DB5207CF-EFCF-42BC-BECF-28DD73A0CE49}" sibTransId="{F6FEAD5A-04B0-427F-AE87-7BE6463938CE}"/>
    <dgm:cxn modelId="{C2DD9695-5308-45D2-B453-7BD123D22A1E}" type="presOf" srcId="{E4EEE88B-4534-407F-9E19-4384AEEDCAC4}" destId="{8273D76B-3236-4F1A-AB6A-F9559CA67370}" srcOrd="1" destOrd="0" presId="urn:microsoft.com/office/officeart/2005/8/layout/cycle2"/>
    <dgm:cxn modelId="{3176E313-84BB-4CB9-B37D-C2219CE86249}" type="presParOf" srcId="{8D179AA1-69AC-4C67-8CB4-EB77BD25EFCE}" destId="{FF884A3E-406F-4575-AA4C-D6234BD6F7E2}" srcOrd="0" destOrd="0" presId="urn:microsoft.com/office/officeart/2005/8/layout/cycle2"/>
    <dgm:cxn modelId="{D8F0B558-09D9-45F2-8743-A76F54F25D71}" type="presParOf" srcId="{8D179AA1-69AC-4C67-8CB4-EB77BD25EFCE}" destId="{0EC9B747-6803-468F-97C5-60346906FCC0}" srcOrd="1" destOrd="0" presId="urn:microsoft.com/office/officeart/2005/8/layout/cycle2"/>
    <dgm:cxn modelId="{620B0D74-B9FA-4F28-891D-AB16E0A8812B}" type="presParOf" srcId="{0EC9B747-6803-468F-97C5-60346906FCC0}" destId="{C7744EE5-0760-480E-89D7-DA84895BD0E9}" srcOrd="0" destOrd="0" presId="urn:microsoft.com/office/officeart/2005/8/layout/cycle2"/>
    <dgm:cxn modelId="{932568D5-C6CD-49D7-A1AA-8C099C22E07C}" type="presParOf" srcId="{8D179AA1-69AC-4C67-8CB4-EB77BD25EFCE}" destId="{DE09829C-17A0-439D-9687-00BE27C2E8C0}" srcOrd="2" destOrd="0" presId="urn:microsoft.com/office/officeart/2005/8/layout/cycle2"/>
    <dgm:cxn modelId="{35F3E58D-E74C-4F40-98C4-49F26EBF823A}" type="presParOf" srcId="{8D179AA1-69AC-4C67-8CB4-EB77BD25EFCE}" destId="{7D19D607-74E4-4433-AB37-CFA5529D4148}" srcOrd="3" destOrd="0" presId="urn:microsoft.com/office/officeart/2005/8/layout/cycle2"/>
    <dgm:cxn modelId="{39D1CC19-1D78-42C2-BD61-6BF0731AC70D}" type="presParOf" srcId="{7D19D607-74E4-4433-AB37-CFA5529D4148}" destId="{EB552619-2A70-4ECD-A482-C9BB0B1C4AFD}" srcOrd="0" destOrd="0" presId="urn:microsoft.com/office/officeart/2005/8/layout/cycle2"/>
    <dgm:cxn modelId="{1D99D4C5-1F20-432E-9E49-B2A9BA6BA769}" type="presParOf" srcId="{8D179AA1-69AC-4C67-8CB4-EB77BD25EFCE}" destId="{AC74F090-66EB-472B-BF93-0B4AB638C9E7}" srcOrd="4" destOrd="0" presId="urn:microsoft.com/office/officeart/2005/8/layout/cycle2"/>
    <dgm:cxn modelId="{3E0B5162-3DBC-41A7-976C-C40AE1C53468}" type="presParOf" srcId="{8D179AA1-69AC-4C67-8CB4-EB77BD25EFCE}" destId="{1B76BAE8-BD38-437D-B68C-0A1AED7DA686}" srcOrd="5" destOrd="0" presId="urn:microsoft.com/office/officeart/2005/8/layout/cycle2"/>
    <dgm:cxn modelId="{88492807-D0E4-4D43-9720-F408717377B0}" type="presParOf" srcId="{1B76BAE8-BD38-437D-B68C-0A1AED7DA686}" destId="{777C7A3C-7834-49B0-BBB4-FA8F012B74AD}" srcOrd="0" destOrd="0" presId="urn:microsoft.com/office/officeart/2005/8/layout/cycle2"/>
    <dgm:cxn modelId="{5F431499-6EE2-43EA-8962-69448F5CCB68}" type="presParOf" srcId="{8D179AA1-69AC-4C67-8CB4-EB77BD25EFCE}" destId="{81AC1163-9801-4AD9-90B5-5FECE5A688B1}" srcOrd="6" destOrd="0" presId="urn:microsoft.com/office/officeart/2005/8/layout/cycle2"/>
    <dgm:cxn modelId="{C9428175-1F65-4E66-9A5F-4A97731BCAB0}" type="presParOf" srcId="{8D179AA1-69AC-4C67-8CB4-EB77BD25EFCE}" destId="{D4C88C41-0E14-4871-920E-974D88C80C52}" srcOrd="7" destOrd="0" presId="urn:microsoft.com/office/officeart/2005/8/layout/cycle2"/>
    <dgm:cxn modelId="{D9FD8A66-7403-40CB-BDD4-A9E7185BCD6A}" type="presParOf" srcId="{D4C88C41-0E14-4871-920E-974D88C80C52}" destId="{8273D76B-3236-4F1A-AB6A-F9559CA67370}" srcOrd="0" destOrd="0" presId="urn:microsoft.com/office/officeart/2005/8/layout/cycle2"/>
    <dgm:cxn modelId="{5F1D4974-80CC-45F2-8EFB-30A1AE79E6C5}" type="presParOf" srcId="{8D179AA1-69AC-4C67-8CB4-EB77BD25EFCE}" destId="{FA14364B-4E6D-49FD-949F-2870F0463050}" srcOrd="8" destOrd="0" presId="urn:microsoft.com/office/officeart/2005/8/layout/cycle2"/>
    <dgm:cxn modelId="{2C027A20-C467-4E04-8453-E845BE57C2E5}" type="presParOf" srcId="{8D179AA1-69AC-4C67-8CB4-EB77BD25EFCE}" destId="{49D4DBC3-481A-44D8-A03B-C5DA02127718}" srcOrd="9" destOrd="0" presId="urn:microsoft.com/office/officeart/2005/8/layout/cycle2"/>
    <dgm:cxn modelId="{E2CCF8BF-EA43-46D4-93A6-A1E0671D66D2}" type="presParOf" srcId="{49D4DBC3-481A-44D8-A03B-C5DA02127718}" destId="{34C29993-5CF8-4174-B693-46256B51382A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76A4646-68EA-465E-8962-25AD5C62FF9C}" type="doc">
      <dgm:prSet loTypeId="urn:microsoft.com/office/officeart/2005/8/layout/cycle2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F13C7384-625A-4BDD-93BF-38A61F264207}">
      <dgm:prSet phldrT="[Текст]" custT="1"/>
      <dgm:spPr/>
      <dgm:t>
        <a:bodyPr/>
        <a:lstStyle/>
        <a:p>
          <a:r>
            <a:rPr lang="ru-RU" sz="1400" dirty="0" smtClean="0"/>
            <a:t>счастье</a:t>
          </a:r>
          <a:endParaRPr lang="ru-RU" sz="1400" dirty="0"/>
        </a:p>
      </dgm:t>
    </dgm:pt>
    <dgm:pt modelId="{1C376DB9-48A9-4CE2-BBE2-052C83AA719A}" type="parTrans" cxnId="{D0CA4EDA-E30D-41E2-A42A-FFFE70ED6208}">
      <dgm:prSet/>
      <dgm:spPr/>
      <dgm:t>
        <a:bodyPr/>
        <a:lstStyle/>
        <a:p>
          <a:endParaRPr lang="ru-RU"/>
        </a:p>
      </dgm:t>
    </dgm:pt>
    <dgm:pt modelId="{FE46CD44-DE00-4343-B2EA-6A85A0B4B1D3}" type="sibTrans" cxnId="{D0CA4EDA-E30D-41E2-A42A-FFFE70ED6208}">
      <dgm:prSet/>
      <dgm:spPr/>
      <dgm:t>
        <a:bodyPr/>
        <a:lstStyle/>
        <a:p>
          <a:endParaRPr lang="ru-RU"/>
        </a:p>
      </dgm:t>
    </dgm:pt>
    <dgm:pt modelId="{6FE5D3A7-E603-4D3B-BD0C-72B9F764E20E}">
      <dgm:prSet phldrT="[Текст]" custT="1"/>
      <dgm:spPr/>
      <dgm:t>
        <a:bodyPr/>
        <a:lstStyle/>
        <a:p>
          <a:r>
            <a:rPr lang="ru-RU" sz="1200" dirty="0" smtClean="0"/>
            <a:t>Отношение к </a:t>
          </a:r>
          <a:r>
            <a:rPr lang="ru-RU" sz="1200" dirty="0" err="1" smtClean="0"/>
            <a:t>себе,людям</a:t>
          </a:r>
          <a:endParaRPr lang="ru-RU" sz="1200" dirty="0"/>
        </a:p>
      </dgm:t>
    </dgm:pt>
    <dgm:pt modelId="{2B0387B6-7C20-4327-B3F9-F6B8BD4A37A0}" type="parTrans" cxnId="{2E509D2E-0B2C-4AF8-8D52-E30257DABC77}">
      <dgm:prSet/>
      <dgm:spPr/>
      <dgm:t>
        <a:bodyPr/>
        <a:lstStyle/>
        <a:p>
          <a:endParaRPr lang="ru-RU"/>
        </a:p>
      </dgm:t>
    </dgm:pt>
    <dgm:pt modelId="{1F1E382F-19CD-493E-B059-43B1FB007F0F}" type="sibTrans" cxnId="{2E509D2E-0B2C-4AF8-8D52-E30257DABC77}">
      <dgm:prSet/>
      <dgm:spPr/>
      <dgm:t>
        <a:bodyPr/>
        <a:lstStyle/>
        <a:p>
          <a:endParaRPr lang="ru-RU"/>
        </a:p>
      </dgm:t>
    </dgm:pt>
    <dgm:pt modelId="{80D40933-13C1-4D5B-8A4B-6E14CDF7C965}">
      <dgm:prSet phldrT="[Текст]" custT="1"/>
      <dgm:spPr/>
      <dgm:t>
        <a:bodyPr/>
        <a:lstStyle/>
        <a:p>
          <a:r>
            <a:rPr lang="ru-RU" sz="1400" dirty="0" smtClean="0"/>
            <a:t>любовь</a:t>
          </a:r>
          <a:endParaRPr lang="ru-RU" sz="1400" dirty="0"/>
        </a:p>
      </dgm:t>
    </dgm:pt>
    <dgm:pt modelId="{120933F8-6C91-44A8-8A0B-12680CDB3F5E}" type="parTrans" cxnId="{1E6D9E91-6768-483F-9535-1453F6F27B32}">
      <dgm:prSet/>
      <dgm:spPr/>
      <dgm:t>
        <a:bodyPr/>
        <a:lstStyle/>
        <a:p>
          <a:endParaRPr lang="ru-RU"/>
        </a:p>
      </dgm:t>
    </dgm:pt>
    <dgm:pt modelId="{F863F1FD-8D8D-4D84-8A77-AEBFCEC8A825}" type="sibTrans" cxnId="{1E6D9E91-6768-483F-9535-1453F6F27B32}">
      <dgm:prSet/>
      <dgm:spPr/>
      <dgm:t>
        <a:bodyPr/>
        <a:lstStyle/>
        <a:p>
          <a:endParaRPr lang="ru-RU"/>
        </a:p>
      </dgm:t>
    </dgm:pt>
    <dgm:pt modelId="{B44E5940-0574-46F3-872B-9772BD94DF1E}">
      <dgm:prSet phldrT="[Текст]" custT="1"/>
      <dgm:spPr/>
      <dgm:t>
        <a:bodyPr/>
        <a:lstStyle/>
        <a:p>
          <a:r>
            <a:rPr lang="ru-RU" sz="1400" dirty="0" smtClean="0"/>
            <a:t>Удовлетворенность жизнью</a:t>
          </a:r>
          <a:endParaRPr lang="ru-RU" sz="1400" dirty="0"/>
        </a:p>
      </dgm:t>
    </dgm:pt>
    <dgm:pt modelId="{8B001FC5-6F76-42C9-9097-3F0A71E831F8}" type="parTrans" cxnId="{C1CDBB7F-5DAA-4369-90CC-378154A4AD23}">
      <dgm:prSet/>
      <dgm:spPr/>
      <dgm:t>
        <a:bodyPr/>
        <a:lstStyle/>
        <a:p>
          <a:endParaRPr lang="ru-RU"/>
        </a:p>
      </dgm:t>
    </dgm:pt>
    <dgm:pt modelId="{C8D780A9-635D-4DA4-B325-F0DAF7388459}" type="sibTrans" cxnId="{C1CDBB7F-5DAA-4369-90CC-378154A4AD23}">
      <dgm:prSet/>
      <dgm:spPr/>
      <dgm:t>
        <a:bodyPr/>
        <a:lstStyle/>
        <a:p>
          <a:endParaRPr lang="ru-RU"/>
        </a:p>
      </dgm:t>
    </dgm:pt>
    <dgm:pt modelId="{D4ECB4E8-6B1A-4273-8230-E273F00F5AA9}">
      <dgm:prSet phldrT="[Текст]" custT="1"/>
      <dgm:spPr/>
      <dgm:t>
        <a:bodyPr/>
        <a:lstStyle/>
        <a:p>
          <a:r>
            <a:rPr lang="ru-RU" sz="1200" dirty="0" smtClean="0"/>
            <a:t>Позитивные </a:t>
          </a:r>
          <a:r>
            <a:rPr lang="ru-RU" sz="1400" dirty="0" smtClean="0"/>
            <a:t>эмоции</a:t>
          </a:r>
          <a:endParaRPr lang="ru-RU" sz="1400" dirty="0"/>
        </a:p>
      </dgm:t>
    </dgm:pt>
    <dgm:pt modelId="{B1282619-2520-48E0-877A-391E72264AD4}" type="parTrans" cxnId="{0AB02DD9-92F2-40C0-898F-132D7D433CEC}">
      <dgm:prSet/>
      <dgm:spPr/>
      <dgm:t>
        <a:bodyPr/>
        <a:lstStyle/>
        <a:p>
          <a:endParaRPr lang="ru-RU"/>
        </a:p>
      </dgm:t>
    </dgm:pt>
    <dgm:pt modelId="{99DBD01D-D783-445F-9992-EF39AB96FAB0}" type="sibTrans" cxnId="{0AB02DD9-92F2-40C0-898F-132D7D433CEC}">
      <dgm:prSet/>
      <dgm:spPr/>
      <dgm:t>
        <a:bodyPr/>
        <a:lstStyle/>
        <a:p>
          <a:endParaRPr lang="ru-RU"/>
        </a:p>
      </dgm:t>
    </dgm:pt>
    <dgm:pt modelId="{4DBB583A-D083-4EBF-ABDE-AA887F2FA940}" type="pres">
      <dgm:prSet presAssocID="{476A4646-68EA-465E-8962-25AD5C62FF9C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B329D3CE-232F-4008-A449-C700922BAA30}" type="pres">
      <dgm:prSet presAssocID="{F13C7384-625A-4BDD-93BF-38A61F264207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007E793-6551-4F53-864A-BD1E4BD8BC36}" type="pres">
      <dgm:prSet presAssocID="{FE46CD44-DE00-4343-B2EA-6A85A0B4B1D3}" presName="sibTrans" presStyleLbl="sibTrans2D1" presStyleIdx="0" presStyleCnt="5"/>
      <dgm:spPr/>
      <dgm:t>
        <a:bodyPr/>
        <a:lstStyle/>
        <a:p>
          <a:endParaRPr lang="ru-RU"/>
        </a:p>
      </dgm:t>
    </dgm:pt>
    <dgm:pt modelId="{812FE033-1752-4392-B38D-F3F0DC87AB6D}" type="pres">
      <dgm:prSet presAssocID="{FE46CD44-DE00-4343-B2EA-6A85A0B4B1D3}" presName="connectorText" presStyleLbl="sibTrans2D1" presStyleIdx="0" presStyleCnt="5"/>
      <dgm:spPr/>
      <dgm:t>
        <a:bodyPr/>
        <a:lstStyle/>
        <a:p>
          <a:endParaRPr lang="ru-RU"/>
        </a:p>
      </dgm:t>
    </dgm:pt>
    <dgm:pt modelId="{3BA271D3-6B63-4E9D-ABC9-268F3BA4427F}" type="pres">
      <dgm:prSet presAssocID="{6FE5D3A7-E603-4D3B-BD0C-72B9F764E20E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A13CD61-C35D-4525-970E-32C1174B857C}" type="pres">
      <dgm:prSet presAssocID="{1F1E382F-19CD-493E-B059-43B1FB007F0F}" presName="sibTrans" presStyleLbl="sibTrans2D1" presStyleIdx="1" presStyleCnt="5"/>
      <dgm:spPr/>
      <dgm:t>
        <a:bodyPr/>
        <a:lstStyle/>
        <a:p>
          <a:endParaRPr lang="ru-RU"/>
        </a:p>
      </dgm:t>
    </dgm:pt>
    <dgm:pt modelId="{C8283FD7-D19D-44EC-BB3F-7886B2A9D7AC}" type="pres">
      <dgm:prSet presAssocID="{1F1E382F-19CD-493E-B059-43B1FB007F0F}" presName="connectorText" presStyleLbl="sibTrans2D1" presStyleIdx="1" presStyleCnt="5"/>
      <dgm:spPr/>
      <dgm:t>
        <a:bodyPr/>
        <a:lstStyle/>
        <a:p>
          <a:endParaRPr lang="ru-RU"/>
        </a:p>
      </dgm:t>
    </dgm:pt>
    <dgm:pt modelId="{C45EB018-53EE-47FD-B73E-A56195A7D889}" type="pres">
      <dgm:prSet presAssocID="{80D40933-13C1-4D5B-8A4B-6E14CDF7C965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525F2E0-7F74-4658-B166-99709AA1F1C5}" type="pres">
      <dgm:prSet presAssocID="{F863F1FD-8D8D-4D84-8A77-AEBFCEC8A825}" presName="sibTrans" presStyleLbl="sibTrans2D1" presStyleIdx="2" presStyleCnt="5"/>
      <dgm:spPr/>
      <dgm:t>
        <a:bodyPr/>
        <a:lstStyle/>
        <a:p>
          <a:endParaRPr lang="ru-RU"/>
        </a:p>
      </dgm:t>
    </dgm:pt>
    <dgm:pt modelId="{2E38230C-FD47-4C3C-91D0-3DCD1A1F04DC}" type="pres">
      <dgm:prSet presAssocID="{F863F1FD-8D8D-4D84-8A77-AEBFCEC8A825}" presName="connectorText" presStyleLbl="sibTrans2D1" presStyleIdx="2" presStyleCnt="5"/>
      <dgm:spPr/>
      <dgm:t>
        <a:bodyPr/>
        <a:lstStyle/>
        <a:p>
          <a:endParaRPr lang="ru-RU"/>
        </a:p>
      </dgm:t>
    </dgm:pt>
    <dgm:pt modelId="{58743222-D1A2-47E7-8A50-16AD235AF29B}" type="pres">
      <dgm:prSet presAssocID="{B44E5940-0574-46F3-872B-9772BD94DF1E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4DD6887-6254-44C0-BC1E-3249BC70EFBE}" type="pres">
      <dgm:prSet presAssocID="{C8D780A9-635D-4DA4-B325-F0DAF7388459}" presName="sibTrans" presStyleLbl="sibTrans2D1" presStyleIdx="3" presStyleCnt="5"/>
      <dgm:spPr/>
      <dgm:t>
        <a:bodyPr/>
        <a:lstStyle/>
        <a:p>
          <a:endParaRPr lang="ru-RU"/>
        </a:p>
      </dgm:t>
    </dgm:pt>
    <dgm:pt modelId="{C8649252-1626-4DA7-B9C3-5490C6AE8259}" type="pres">
      <dgm:prSet presAssocID="{C8D780A9-635D-4DA4-B325-F0DAF7388459}" presName="connectorText" presStyleLbl="sibTrans2D1" presStyleIdx="3" presStyleCnt="5"/>
      <dgm:spPr/>
      <dgm:t>
        <a:bodyPr/>
        <a:lstStyle/>
        <a:p>
          <a:endParaRPr lang="ru-RU"/>
        </a:p>
      </dgm:t>
    </dgm:pt>
    <dgm:pt modelId="{B8D40509-449A-4F31-913F-08CBF93B83A0}" type="pres">
      <dgm:prSet presAssocID="{D4ECB4E8-6B1A-4273-8230-E273F00F5AA9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BEDFFF2-FD29-412D-8C85-6AA890E60A40}" type="pres">
      <dgm:prSet presAssocID="{99DBD01D-D783-445F-9992-EF39AB96FAB0}" presName="sibTrans" presStyleLbl="sibTrans2D1" presStyleIdx="4" presStyleCnt="5"/>
      <dgm:spPr/>
      <dgm:t>
        <a:bodyPr/>
        <a:lstStyle/>
        <a:p>
          <a:endParaRPr lang="ru-RU"/>
        </a:p>
      </dgm:t>
    </dgm:pt>
    <dgm:pt modelId="{ADC4AD72-F848-4B06-9127-402D818CEF6A}" type="pres">
      <dgm:prSet presAssocID="{99DBD01D-D783-445F-9992-EF39AB96FAB0}" presName="connectorText" presStyleLbl="sibTrans2D1" presStyleIdx="4" presStyleCnt="5"/>
      <dgm:spPr/>
      <dgm:t>
        <a:bodyPr/>
        <a:lstStyle/>
        <a:p>
          <a:endParaRPr lang="ru-RU"/>
        </a:p>
      </dgm:t>
    </dgm:pt>
  </dgm:ptLst>
  <dgm:cxnLst>
    <dgm:cxn modelId="{A0690103-968F-4FEF-A3F1-AF358B3324D9}" type="presOf" srcId="{476A4646-68EA-465E-8962-25AD5C62FF9C}" destId="{4DBB583A-D083-4EBF-ABDE-AA887F2FA940}" srcOrd="0" destOrd="0" presId="urn:microsoft.com/office/officeart/2005/8/layout/cycle2"/>
    <dgm:cxn modelId="{9D52B7B5-A8F2-489E-8A69-564944549E70}" type="presOf" srcId="{1F1E382F-19CD-493E-B059-43B1FB007F0F}" destId="{C8283FD7-D19D-44EC-BB3F-7886B2A9D7AC}" srcOrd="1" destOrd="0" presId="urn:microsoft.com/office/officeart/2005/8/layout/cycle2"/>
    <dgm:cxn modelId="{6C16E984-7AEA-476B-94F3-F12DF224FAA6}" type="presOf" srcId="{99DBD01D-D783-445F-9992-EF39AB96FAB0}" destId="{5BEDFFF2-FD29-412D-8C85-6AA890E60A40}" srcOrd="0" destOrd="0" presId="urn:microsoft.com/office/officeart/2005/8/layout/cycle2"/>
    <dgm:cxn modelId="{BB567CAA-1839-4199-A898-4FF97DDCB006}" type="presOf" srcId="{D4ECB4E8-6B1A-4273-8230-E273F00F5AA9}" destId="{B8D40509-449A-4F31-913F-08CBF93B83A0}" srcOrd="0" destOrd="0" presId="urn:microsoft.com/office/officeart/2005/8/layout/cycle2"/>
    <dgm:cxn modelId="{4330F6FB-4C7D-433B-8F3D-777CB55CE3B9}" type="presOf" srcId="{80D40933-13C1-4D5B-8A4B-6E14CDF7C965}" destId="{C45EB018-53EE-47FD-B73E-A56195A7D889}" srcOrd="0" destOrd="0" presId="urn:microsoft.com/office/officeart/2005/8/layout/cycle2"/>
    <dgm:cxn modelId="{C1CDBB7F-5DAA-4369-90CC-378154A4AD23}" srcId="{476A4646-68EA-465E-8962-25AD5C62FF9C}" destId="{B44E5940-0574-46F3-872B-9772BD94DF1E}" srcOrd="3" destOrd="0" parTransId="{8B001FC5-6F76-42C9-9097-3F0A71E831F8}" sibTransId="{C8D780A9-635D-4DA4-B325-F0DAF7388459}"/>
    <dgm:cxn modelId="{408B07CD-0A88-4779-A7EF-177E0A3BE0B7}" type="presOf" srcId="{6FE5D3A7-E603-4D3B-BD0C-72B9F764E20E}" destId="{3BA271D3-6B63-4E9D-ABC9-268F3BA4427F}" srcOrd="0" destOrd="0" presId="urn:microsoft.com/office/officeart/2005/8/layout/cycle2"/>
    <dgm:cxn modelId="{0AB02DD9-92F2-40C0-898F-132D7D433CEC}" srcId="{476A4646-68EA-465E-8962-25AD5C62FF9C}" destId="{D4ECB4E8-6B1A-4273-8230-E273F00F5AA9}" srcOrd="4" destOrd="0" parTransId="{B1282619-2520-48E0-877A-391E72264AD4}" sibTransId="{99DBD01D-D783-445F-9992-EF39AB96FAB0}"/>
    <dgm:cxn modelId="{D0CA4EDA-E30D-41E2-A42A-FFFE70ED6208}" srcId="{476A4646-68EA-465E-8962-25AD5C62FF9C}" destId="{F13C7384-625A-4BDD-93BF-38A61F264207}" srcOrd="0" destOrd="0" parTransId="{1C376DB9-48A9-4CE2-BBE2-052C83AA719A}" sibTransId="{FE46CD44-DE00-4343-B2EA-6A85A0B4B1D3}"/>
    <dgm:cxn modelId="{C0B18CE5-B827-4899-921B-CC4807EA39DA}" type="presOf" srcId="{1F1E382F-19CD-493E-B059-43B1FB007F0F}" destId="{5A13CD61-C35D-4525-970E-32C1174B857C}" srcOrd="0" destOrd="0" presId="urn:microsoft.com/office/officeart/2005/8/layout/cycle2"/>
    <dgm:cxn modelId="{A90F283F-1C81-43CD-9652-D65E77A22549}" type="presOf" srcId="{F13C7384-625A-4BDD-93BF-38A61F264207}" destId="{B329D3CE-232F-4008-A449-C700922BAA30}" srcOrd="0" destOrd="0" presId="urn:microsoft.com/office/officeart/2005/8/layout/cycle2"/>
    <dgm:cxn modelId="{E591CE0C-0931-46A9-97AF-CB71B49B1E53}" type="presOf" srcId="{C8D780A9-635D-4DA4-B325-F0DAF7388459}" destId="{C8649252-1626-4DA7-B9C3-5490C6AE8259}" srcOrd="1" destOrd="0" presId="urn:microsoft.com/office/officeart/2005/8/layout/cycle2"/>
    <dgm:cxn modelId="{1E6D9E91-6768-483F-9535-1453F6F27B32}" srcId="{476A4646-68EA-465E-8962-25AD5C62FF9C}" destId="{80D40933-13C1-4D5B-8A4B-6E14CDF7C965}" srcOrd="2" destOrd="0" parTransId="{120933F8-6C91-44A8-8A0B-12680CDB3F5E}" sibTransId="{F863F1FD-8D8D-4D84-8A77-AEBFCEC8A825}"/>
    <dgm:cxn modelId="{62D9B27D-8CC6-4654-8CBC-C14CBC27EE10}" type="presOf" srcId="{C8D780A9-635D-4DA4-B325-F0DAF7388459}" destId="{D4DD6887-6254-44C0-BC1E-3249BC70EFBE}" srcOrd="0" destOrd="0" presId="urn:microsoft.com/office/officeart/2005/8/layout/cycle2"/>
    <dgm:cxn modelId="{5974C415-A073-4620-98F5-E2821626A171}" type="presOf" srcId="{FE46CD44-DE00-4343-B2EA-6A85A0B4B1D3}" destId="{812FE033-1752-4392-B38D-F3F0DC87AB6D}" srcOrd="1" destOrd="0" presId="urn:microsoft.com/office/officeart/2005/8/layout/cycle2"/>
    <dgm:cxn modelId="{79534EAD-8FBB-4072-A001-CAAE85D26766}" type="presOf" srcId="{B44E5940-0574-46F3-872B-9772BD94DF1E}" destId="{58743222-D1A2-47E7-8A50-16AD235AF29B}" srcOrd="0" destOrd="0" presId="urn:microsoft.com/office/officeart/2005/8/layout/cycle2"/>
    <dgm:cxn modelId="{2E509D2E-0B2C-4AF8-8D52-E30257DABC77}" srcId="{476A4646-68EA-465E-8962-25AD5C62FF9C}" destId="{6FE5D3A7-E603-4D3B-BD0C-72B9F764E20E}" srcOrd="1" destOrd="0" parTransId="{2B0387B6-7C20-4327-B3F9-F6B8BD4A37A0}" sibTransId="{1F1E382F-19CD-493E-B059-43B1FB007F0F}"/>
    <dgm:cxn modelId="{8F86684B-CE56-4768-98F6-D3519FCEA968}" type="presOf" srcId="{FE46CD44-DE00-4343-B2EA-6A85A0B4B1D3}" destId="{E007E793-6551-4F53-864A-BD1E4BD8BC36}" srcOrd="0" destOrd="0" presId="urn:microsoft.com/office/officeart/2005/8/layout/cycle2"/>
    <dgm:cxn modelId="{506EFE8D-BD23-4790-8DC7-9B9520B79693}" type="presOf" srcId="{F863F1FD-8D8D-4D84-8A77-AEBFCEC8A825}" destId="{0525F2E0-7F74-4658-B166-99709AA1F1C5}" srcOrd="0" destOrd="0" presId="urn:microsoft.com/office/officeart/2005/8/layout/cycle2"/>
    <dgm:cxn modelId="{B3CF725D-77BE-4A6D-ADA3-D162D1EDE822}" type="presOf" srcId="{99DBD01D-D783-445F-9992-EF39AB96FAB0}" destId="{ADC4AD72-F848-4B06-9127-402D818CEF6A}" srcOrd="1" destOrd="0" presId="urn:microsoft.com/office/officeart/2005/8/layout/cycle2"/>
    <dgm:cxn modelId="{3325F564-5F4E-4938-93FA-B37C5A7BB4BF}" type="presOf" srcId="{F863F1FD-8D8D-4D84-8A77-AEBFCEC8A825}" destId="{2E38230C-FD47-4C3C-91D0-3DCD1A1F04DC}" srcOrd="1" destOrd="0" presId="urn:microsoft.com/office/officeart/2005/8/layout/cycle2"/>
    <dgm:cxn modelId="{DCA73D65-F98C-44AB-82F1-CE2099182C18}" type="presParOf" srcId="{4DBB583A-D083-4EBF-ABDE-AA887F2FA940}" destId="{B329D3CE-232F-4008-A449-C700922BAA30}" srcOrd="0" destOrd="0" presId="urn:microsoft.com/office/officeart/2005/8/layout/cycle2"/>
    <dgm:cxn modelId="{4E9FB866-6E00-4D70-AEE9-E03D34574D6B}" type="presParOf" srcId="{4DBB583A-D083-4EBF-ABDE-AA887F2FA940}" destId="{E007E793-6551-4F53-864A-BD1E4BD8BC36}" srcOrd="1" destOrd="0" presId="urn:microsoft.com/office/officeart/2005/8/layout/cycle2"/>
    <dgm:cxn modelId="{857D36C7-3331-49B8-A32A-EE20C60FECC0}" type="presParOf" srcId="{E007E793-6551-4F53-864A-BD1E4BD8BC36}" destId="{812FE033-1752-4392-B38D-F3F0DC87AB6D}" srcOrd="0" destOrd="0" presId="urn:microsoft.com/office/officeart/2005/8/layout/cycle2"/>
    <dgm:cxn modelId="{98EE0881-878F-4884-A04F-E68D594FBC2F}" type="presParOf" srcId="{4DBB583A-D083-4EBF-ABDE-AA887F2FA940}" destId="{3BA271D3-6B63-4E9D-ABC9-268F3BA4427F}" srcOrd="2" destOrd="0" presId="urn:microsoft.com/office/officeart/2005/8/layout/cycle2"/>
    <dgm:cxn modelId="{B718A334-5111-4E97-B578-377FBDA4DF53}" type="presParOf" srcId="{4DBB583A-D083-4EBF-ABDE-AA887F2FA940}" destId="{5A13CD61-C35D-4525-970E-32C1174B857C}" srcOrd="3" destOrd="0" presId="urn:microsoft.com/office/officeart/2005/8/layout/cycle2"/>
    <dgm:cxn modelId="{639783DA-7100-4325-AD31-78EF9A4B30C2}" type="presParOf" srcId="{5A13CD61-C35D-4525-970E-32C1174B857C}" destId="{C8283FD7-D19D-44EC-BB3F-7886B2A9D7AC}" srcOrd="0" destOrd="0" presId="urn:microsoft.com/office/officeart/2005/8/layout/cycle2"/>
    <dgm:cxn modelId="{97AEB456-C6AA-42E8-87DA-1C2C70DCE9FF}" type="presParOf" srcId="{4DBB583A-D083-4EBF-ABDE-AA887F2FA940}" destId="{C45EB018-53EE-47FD-B73E-A56195A7D889}" srcOrd="4" destOrd="0" presId="urn:microsoft.com/office/officeart/2005/8/layout/cycle2"/>
    <dgm:cxn modelId="{BB15004A-D3D5-4F57-BB2E-CC897EC71BC4}" type="presParOf" srcId="{4DBB583A-D083-4EBF-ABDE-AA887F2FA940}" destId="{0525F2E0-7F74-4658-B166-99709AA1F1C5}" srcOrd="5" destOrd="0" presId="urn:microsoft.com/office/officeart/2005/8/layout/cycle2"/>
    <dgm:cxn modelId="{B075B0E2-D67E-40FF-A2A3-1F7CCF07C34D}" type="presParOf" srcId="{0525F2E0-7F74-4658-B166-99709AA1F1C5}" destId="{2E38230C-FD47-4C3C-91D0-3DCD1A1F04DC}" srcOrd="0" destOrd="0" presId="urn:microsoft.com/office/officeart/2005/8/layout/cycle2"/>
    <dgm:cxn modelId="{FF6FA8CB-D76B-41C9-BEC0-4FE569AD2221}" type="presParOf" srcId="{4DBB583A-D083-4EBF-ABDE-AA887F2FA940}" destId="{58743222-D1A2-47E7-8A50-16AD235AF29B}" srcOrd="6" destOrd="0" presId="urn:microsoft.com/office/officeart/2005/8/layout/cycle2"/>
    <dgm:cxn modelId="{912A50B1-D12D-46C3-A634-E2FC081A54DE}" type="presParOf" srcId="{4DBB583A-D083-4EBF-ABDE-AA887F2FA940}" destId="{D4DD6887-6254-44C0-BC1E-3249BC70EFBE}" srcOrd="7" destOrd="0" presId="urn:microsoft.com/office/officeart/2005/8/layout/cycle2"/>
    <dgm:cxn modelId="{6A60F7DF-8417-47E0-9382-5CB51E2960B8}" type="presParOf" srcId="{D4DD6887-6254-44C0-BC1E-3249BC70EFBE}" destId="{C8649252-1626-4DA7-B9C3-5490C6AE8259}" srcOrd="0" destOrd="0" presId="urn:microsoft.com/office/officeart/2005/8/layout/cycle2"/>
    <dgm:cxn modelId="{4C54E510-27B4-4532-BD40-BFF9203FC30D}" type="presParOf" srcId="{4DBB583A-D083-4EBF-ABDE-AA887F2FA940}" destId="{B8D40509-449A-4F31-913F-08CBF93B83A0}" srcOrd="8" destOrd="0" presId="urn:microsoft.com/office/officeart/2005/8/layout/cycle2"/>
    <dgm:cxn modelId="{9FEEE776-9EB3-487C-B468-82452F3BB221}" type="presParOf" srcId="{4DBB583A-D083-4EBF-ABDE-AA887F2FA940}" destId="{5BEDFFF2-FD29-412D-8C85-6AA890E60A40}" srcOrd="9" destOrd="0" presId="urn:microsoft.com/office/officeart/2005/8/layout/cycle2"/>
    <dgm:cxn modelId="{FB16D5DA-4C30-49CE-A4EB-AD2F0C2B828F}" type="presParOf" srcId="{5BEDFFF2-FD29-412D-8C85-6AA890E60A40}" destId="{ADC4AD72-F848-4B06-9127-402D818CEF6A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E16905CA-DEF8-4D11-8E8E-35415FE5B980}" type="doc">
      <dgm:prSet loTypeId="urn:microsoft.com/office/officeart/2011/layout/RadialPictureList#1" loCatId="officeonline" qsTypeId="urn:microsoft.com/office/officeart/2005/8/quickstyle/simple4" qsCatId="simple" csTypeId="urn:microsoft.com/office/officeart/2005/8/colors/accent0_2" csCatId="mainScheme" phldr="1"/>
      <dgm:spPr/>
      <dgm:t>
        <a:bodyPr/>
        <a:lstStyle/>
        <a:p>
          <a:endParaRPr lang="en-US"/>
        </a:p>
      </dgm:t>
    </dgm:pt>
    <dgm:pt modelId="{007470A2-B5D7-4887-B4FD-B6021A4D4CF7}">
      <dgm:prSet phldrT="[Text]" custT="1"/>
      <dgm:spPr>
        <a:xfrm>
          <a:off x="2838648" y="1919894"/>
          <a:ext cx="1998436" cy="1998257"/>
        </a:xfrm>
      </dgm:spPr>
      <dgm:t>
        <a:bodyPr/>
        <a:lstStyle/>
        <a:p>
          <a:pPr algn="ctr" defTabSz="914400">
            <a:buNone/>
          </a:pPr>
          <a:r>
            <a:rPr lang="ru-RU" sz="2400" b="1" i="1" baseline="0" noProof="0" dirty="0" smtClean="0">
              <a:solidFill>
                <a:srgbClr val="002060"/>
              </a:solidFill>
              <a:latin typeface="+mj-lt"/>
              <a:ea typeface="+mn-ea"/>
              <a:cs typeface="+mn-cs"/>
            </a:rPr>
            <a:t>Факторы субъективного благополучия воспитанников</a:t>
          </a:r>
          <a:r>
            <a:rPr lang="ru-RU" sz="1600" b="1" i="0" baseline="0" noProof="0" dirty="0" smtClean="0">
              <a:solidFill>
                <a:srgbClr val="002060"/>
              </a:solidFill>
              <a:latin typeface="Century Gothic"/>
              <a:ea typeface="+mn-ea"/>
              <a:cs typeface="+mn-cs"/>
            </a:rPr>
            <a:t>.</a:t>
          </a:r>
          <a:endParaRPr lang="ru-RU" sz="1600" b="1" i="0" baseline="0" noProof="0" dirty="0">
            <a:solidFill>
              <a:srgbClr val="002060"/>
            </a:solidFill>
            <a:latin typeface="Century Gothic"/>
            <a:ea typeface="+mn-ea"/>
            <a:cs typeface="+mn-cs"/>
          </a:endParaRPr>
        </a:p>
      </dgm:t>
    </dgm:pt>
    <dgm:pt modelId="{C7FB72E2-A81D-4936-94C5-846F95D01B10}" type="parTrans" cxnId="{A971AD42-BB12-4E5C-BD90-DB7621320F5D}">
      <dgm:prSet/>
      <dgm:spPr/>
      <dgm:t>
        <a:bodyPr/>
        <a:lstStyle/>
        <a:p>
          <a:endParaRPr lang="ru-RU" noProof="0" dirty="0"/>
        </a:p>
      </dgm:t>
    </dgm:pt>
    <dgm:pt modelId="{36A13DC7-7A59-4D72-A36F-54543C02182F}" type="sibTrans" cxnId="{A971AD42-BB12-4E5C-BD90-DB7621320F5D}">
      <dgm:prSet/>
      <dgm:spPr/>
      <dgm:t>
        <a:bodyPr/>
        <a:lstStyle/>
        <a:p>
          <a:endParaRPr lang="ru-RU" noProof="0" dirty="0"/>
        </a:p>
      </dgm:t>
    </dgm:pt>
    <dgm:pt modelId="{D2FE3027-CD5C-42F2-91EB-86FAC3E4BE0B}">
      <dgm:prSet phldrT="[Text]" custT="1"/>
      <dgm:spPr>
        <a:xfrm>
          <a:off x="787991" y="657572"/>
          <a:ext cx="1433405" cy="1036336"/>
        </a:xfrm>
      </dgm:spPr>
      <dgm:t>
        <a:bodyPr/>
        <a:lstStyle/>
        <a:p>
          <a:pPr algn="ctr" defTabSz="914400">
            <a:buNone/>
          </a:pPr>
          <a:r>
            <a:rPr lang="ru-RU" sz="1600" b="1" i="0" noProof="0" dirty="0" smtClean="0">
              <a:solidFill>
                <a:srgbClr val="002060"/>
              </a:solidFill>
              <a:latin typeface="Century Gothic"/>
              <a:ea typeface="+mn-ea"/>
              <a:cs typeface="+mn-cs"/>
            </a:rPr>
            <a:t>Социальный фактор</a:t>
          </a:r>
          <a:endParaRPr lang="ru-RU" sz="1600" b="1" i="0" noProof="0" dirty="0">
            <a:solidFill>
              <a:srgbClr val="002060"/>
            </a:solidFill>
            <a:latin typeface="Century Gothic"/>
            <a:ea typeface="+mn-ea"/>
            <a:cs typeface="+mn-cs"/>
          </a:endParaRPr>
        </a:p>
      </dgm:t>
    </dgm:pt>
    <dgm:pt modelId="{D970ABB7-5E37-4C46-AB28-EAAE4C62AF1F}" type="parTrans" cxnId="{2F708DD1-31DA-40F2-8F61-60D64D9DED0E}">
      <dgm:prSet/>
      <dgm:spPr/>
      <dgm:t>
        <a:bodyPr/>
        <a:lstStyle/>
        <a:p>
          <a:endParaRPr lang="ru-RU" noProof="0" dirty="0"/>
        </a:p>
      </dgm:t>
    </dgm:pt>
    <dgm:pt modelId="{3BD032F4-74D8-4DF5-A3F7-BE4B5F10D5BF}" type="sibTrans" cxnId="{2F708DD1-31DA-40F2-8F61-60D64D9DED0E}">
      <dgm:prSet/>
      <dgm:spPr/>
      <dgm:t>
        <a:bodyPr/>
        <a:lstStyle/>
        <a:p>
          <a:endParaRPr lang="ru-RU" noProof="0" dirty="0"/>
        </a:p>
      </dgm:t>
    </dgm:pt>
    <dgm:pt modelId="{960DD3F4-08B5-4717-B21F-9D7ADE4F9398}">
      <dgm:prSet phldrT="[Text]" custT="1"/>
      <dgm:spPr>
        <a:xfrm>
          <a:off x="0" y="1659669"/>
          <a:ext cx="1433405" cy="1036336"/>
        </a:xfrm>
      </dgm:spPr>
      <dgm:t>
        <a:bodyPr/>
        <a:lstStyle/>
        <a:p>
          <a:pPr algn="l" defTabSz="914400">
            <a:buNone/>
          </a:pPr>
          <a:r>
            <a:rPr lang="ru-RU" sz="1600" b="1" i="0" noProof="0" dirty="0" smtClean="0">
              <a:solidFill>
                <a:srgbClr val="002060"/>
              </a:solidFill>
              <a:latin typeface="Century Gothic"/>
              <a:ea typeface="+mn-ea"/>
              <a:cs typeface="+mn-cs"/>
            </a:rPr>
            <a:t>Культурный фактор</a:t>
          </a:r>
          <a:endParaRPr lang="ru-RU" sz="1600" b="1" i="0" noProof="0" dirty="0">
            <a:solidFill>
              <a:srgbClr val="002060"/>
            </a:solidFill>
            <a:latin typeface="Century Gothic"/>
            <a:ea typeface="+mn-ea"/>
            <a:cs typeface="+mn-cs"/>
          </a:endParaRPr>
        </a:p>
      </dgm:t>
    </dgm:pt>
    <dgm:pt modelId="{839A0E79-83CF-4D81-910F-C4D38D5DC2A9}" type="parTrans" cxnId="{F0B079DC-9100-43CB-83F4-47AC9676D6D6}">
      <dgm:prSet/>
      <dgm:spPr/>
      <dgm:t>
        <a:bodyPr/>
        <a:lstStyle/>
        <a:p>
          <a:endParaRPr lang="ru-RU" noProof="0" dirty="0"/>
        </a:p>
      </dgm:t>
    </dgm:pt>
    <dgm:pt modelId="{D3D2787D-6A77-4635-9E00-A1E2766D7996}" type="sibTrans" cxnId="{F0B079DC-9100-43CB-83F4-47AC9676D6D6}">
      <dgm:prSet/>
      <dgm:spPr/>
      <dgm:t>
        <a:bodyPr/>
        <a:lstStyle/>
        <a:p>
          <a:endParaRPr lang="ru-RU" noProof="0" dirty="0"/>
        </a:p>
      </dgm:t>
    </dgm:pt>
    <dgm:pt modelId="{C0C01B88-9CE1-468B-9CBF-591339763F40}">
      <dgm:prSet phldrT="[Text]" custT="1"/>
      <dgm:spPr>
        <a:xfrm>
          <a:off x="0" y="3124236"/>
          <a:ext cx="1433405" cy="1036336"/>
        </a:xfrm>
      </dgm:spPr>
      <dgm:t>
        <a:bodyPr/>
        <a:lstStyle/>
        <a:p>
          <a:pPr algn="l" defTabSz="914400">
            <a:buNone/>
          </a:pPr>
          <a:r>
            <a:rPr lang="ru-RU" sz="1600" b="1" i="0" noProof="0" dirty="0" smtClean="0">
              <a:solidFill>
                <a:srgbClr val="002060"/>
              </a:solidFill>
              <a:latin typeface="Century Gothic"/>
              <a:ea typeface="+mn-ea"/>
              <a:cs typeface="+mn-cs"/>
            </a:rPr>
            <a:t>Психологический фактор </a:t>
          </a:r>
          <a:endParaRPr lang="ru-RU" sz="1600" b="1" i="0" noProof="0" dirty="0">
            <a:solidFill>
              <a:srgbClr val="002060"/>
            </a:solidFill>
            <a:latin typeface="Century Gothic"/>
            <a:ea typeface="+mn-ea"/>
            <a:cs typeface="+mn-cs"/>
          </a:endParaRPr>
        </a:p>
      </dgm:t>
    </dgm:pt>
    <dgm:pt modelId="{DFE94F7E-D535-430A-8BB1-49AC9838F4B9}" type="parTrans" cxnId="{8D5FD78A-BE31-4FDE-A461-DA8AB34B38C6}">
      <dgm:prSet/>
      <dgm:spPr/>
      <dgm:t>
        <a:bodyPr/>
        <a:lstStyle/>
        <a:p>
          <a:endParaRPr lang="ru-RU" noProof="0" dirty="0"/>
        </a:p>
      </dgm:t>
    </dgm:pt>
    <dgm:pt modelId="{E322421D-E49C-4213-8E54-92B0A3C2AA0D}" type="sibTrans" cxnId="{8D5FD78A-BE31-4FDE-A461-DA8AB34B38C6}">
      <dgm:prSet/>
      <dgm:spPr/>
      <dgm:t>
        <a:bodyPr/>
        <a:lstStyle/>
        <a:p>
          <a:endParaRPr lang="ru-RU" noProof="0" dirty="0"/>
        </a:p>
      </dgm:t>
    </dgm:pt>
    <dgm:pt modelId="{2047DE55-99B8-4790-89E2-F50A652A554B}">
      <dgm:prSet phldrT="[Text]" custT="1"/>
      <dgm:spPr>
        <a:xfrm>
          <a:off x="787991" y="4160573"/>
          <a:ext cx="1433405" cy="1036336"/>
        </a:xfrm>
      </dgm:spPr>
      <dgm:t>
        <a:bodyPr/>
        <a:lstStyle/>
        <a:p>
          <a:pPr algn="l" defTabSz="914400">
            <a:buNone/>
          </a:pPr>
          <a:r>
            <a:rPr lang="ru-RU" sz="1600" b="1" i="0" baseline="0" noProof="0" dirty="0" smtClean="0">
              <a:solidFill>
                <a:srgbClr val="002060"/>
              </a:solidFill>
              <a:latin typeface="Century Gothic"/>
              <a:ea typeface="+mn-ea"/>
              <a:cs typeface="+mn-cs"/>
            </a:rPr>
            <a:t>Физический  фактор</a:t>
          </a:r>
          <a:endParaRPr lang="ru-RU" sz="1600" b="1" i="0" baseline="0" noProof="0" dirty="0">
            <a:solidFill>
              <a:srgbClr val="002060"/>
            </a:solidFill>
            <a:latin typeface="Century Gothic"/>
            <a:ea typeface="+mn-ea"/>
            <a:cs typeface="+mn-cs"/>
          </a:endParaRPr>
        </a:p>
      </dgm:t>
    </dgm:pt>
    <dgm:pt modelId="{C8D3E9CF-05DC-4FB6-BC89-86896EE18DEA}" type="parTrans" cxnId="{721A35C3-DBEA-42F4-A54D-DFAAD999BF91}">
      <dgm:prSet/>
      <dgm:spPr/>
      <dgm:t>
        <a:bodyPr/>
        <a:lstStyle/>
        <a:p>
          <a:endParaRPr lang="ru-RU" noProof="0" dirty="0"/>
        </a:p>
      </dgm:t>
    </dgm:pt>
    <dgm:pt modelId="{048493D6-4426-4618-8C32-1CBA84A9753C}" type="sibTrans" cxnId="{721A35C3-DBEA-42F4-A54D-DFAAD999BF91}">
      <dgm:prSet/>
      <dgm:spPr/>
      <dgm:t>
        <a:bodyPr/>
        <a:lstStyle/>
        <a:p>
          <a:endParaRPr lang="ru-RU" noProof="0" dirty="0"/>
        </a:p>
      </dgm:t>
    </dgm:pt>
    <dgm:pt modelId="{2ED1EAB9-3522-420B-83D8-A4A9F639AB7D}">
      <dgm:prSet phldrT="[Text]" custScaleY="51356" custLinFactNeighborX="18696" custLinFactNeighborY="-72918"/>
      <dgm:spPr>
        <a:xfrm>
          <a:off x="0" y="1659669"/>
          <a:ext cx="1433405" cy="1036336"/>
        </a:xfrm>
        <a:prstGeom prst="rect">
          <a:avLst/>
        </a:prstGeom>
      </dgm:spPr>
      <dgm:t>
        <a:bodyPr/>
        <a:lstStyle/>
        <a:p>
          <a:endParaRPr lang="ru-RU"/>
        </a:p>
      </dgm:t>
    </dgm:pt>
    <dgm:pt modelId="{413894C3-DDD0-4446-A015-AFC6675EE4C4}" type="parTrans" cxnId="{89E98B9E-B2C4-4BAC-B0A9-721DB05C8E58}">
      <dgm:prSet/>
      <dgm:spPr/>
      <dgm:t>
        <a:bodyPr/>
        <a:lstStyle/>
        <a:p>
          <a:endParaRPr lang="ru-RU"/>
        </a:p>
      </dgm:t>
    </dgm:pt>
    <dgm:pt modelId="{77BCFCB8-0E1D-47A1-B9C2-A644D2CB75B6}" type="sibTrans" cxnId="{89E98B9E-B2C4-4BAC-B0A9-721DB05C8E58}">
      <dgm:prSet/>
      <dgm:spPr/>
      <dgm:t>
        <a:bodyPr/>
        <a:lstStyle/>
        <a:p>
          <a:endParaRPr lang="ru-RU"/>
        </a:p>
      </dgm:t>
    </dgm:pt>
    <dgm:pt modelId="{74375755-DF07-4141-BBB0-77D276B04A52}">
      <dgm:prSet phldrT="[Text]" custScaleY="51356" custLinFactNeighborX="18696" custLinFactNeighborY="-72918"/>
      <dgm:spPr>
        <a:xfrm>
          <a:off x="0" y="1659669"/>
          <a:ext cx="1433405" cy="1036336"/>
        </a:xfrm>
        <a:prstGeom prst="rect">
          <a:avLst/>
        </a:prstGeom>
      </dgm:spPr>
      <dgm:t>
        <a:bodyPr/>
        <a:lstStyle/>
        <a:p>
          <a:endParaRPr lang="ru-RU"/>
        </a:p>
      </dgm:t>
    </dgm:pt>
    <dgm:pt modelId="{BAC3AA30-2FCA-4B06-BE00-4215593C293A}" type="parTrans" cxnId="{0BA7D557-AF79-498B-8CBD-2F0A87BBC836}">
      <dgm:prSet/>
      <dgm:spPr/>
      <dgm:t>
        <a:bodyPr/>
        <a:lstStyle/>
        <a:p>
          <a:endParaRPr lang="ru-RU"/>
        </a:p>
      </dgm:t>
    </dgm:pt>
    <dgm:pt modelId="{99D8B0B4-C763-4B1F-9B54-CBE4A47ABA3B}" type="sibTrans" cxnId="{0BA7D557-AF79-498B-8CBD-2F0A87BBC836}">
      <dgm:prSet/>
      <dgm:spPr/>
      <dgm:t>
        <a:bodyPr/>
        <a:lstStyle/>
        <a:p>
          <a:endParaRPr lang="ru-RU"/>
        </a:p>
      </dgm:t>
    </dgm:pt>
    <dgm:pt modelId="{4F3D91E1-5036-462A-A912-471E0FF4BE30}">
      <dgm:prSet phldrT="[Text]" custScaleY="51356" custLinFactNeighborX="18696" custLinFactNeighborY="-72918"/>
      <dgm:spPr>
        <a:xfrm>
          <a:off x="0" y="1659669"/>
          <a:ext cx="1433405" cy="1036336"/>
        </a:xfrm>
        <a:prstGeom prst="rect">
          <a:avLst/>
        </a:prstGeom>
      </dgm:spPr>
      <dgm:t>
        <a:bodyPr/>
        <a:lstStyle/>
        <a:p>
          <a:endParaRPr lang="ru-RU"/>
        </a:p>
      </dgm:t>
    </dgm:pt>
    <dgm:pt modelId="{A3742ECC-A390-42D4-B1D7-1904548FAC8A}" type="parTrans" cxnId="{9C37B360-635E-4266-9889-4B062C6462CB}">
      <dgm:prSet/>
      <dgm:spPr/>
      <dgm:t>
        <a:bodyPr/>
        <a:lstStyle/>
        <a:p>
          <a:endParaRPr lang="ru-RU"/>
        </a:p>
      </dgm:t>
    </dgm:pt>
    <dgm:pt modelId="{37F57B41-3C9F-4CCE-87AE-1A110FD08BD5}" type="sibTrans" cxnId="{9C37B360-635E-4266-9889-4B062C6462CB}">
      <dgm:prSet/>
      <dgm:spPr/>
      <dgm:t>
        <a:bodyPr/>
        <a:lstStyle/>
        <a:p>
          <a:endParaRPr lang="ru-RU"/>
        </a:p>
      </dgm:t>
    </dgm:pt>
    <dgm:pt modelId="{431A6A36-2590-4CE1-8A8B-BD55B668A43E}">
      <dgm:prSet phldrT="[Text]" custScaleY="55583" custLinFactNeighborX="18696" custLinFactNeighborY="53031"/>
      <dgm:spPr>
        <a:xfrm>
          <a:off x="0" y="3124236"/>
          <a:ext cx="1433405" cy="1036336"/>
        </a:xfrm>
        <a:prstGeom prst="rect">
          <a:avLst/>
        </a:prstGeom>
      </dgm:spPr>
      <dgm:t>
        <a:bodyPr/>
        <a:lstStyle/>
        <a:p>
          <a:endParaRPr lang="ru-RU"/>
        </a:p>
      </dgm:t>
    </dgm:pt>
    <dgm:pt modelId="{FCF03959-CCE0-4333-91CF-E0741020E196}" type="parTrans" cxnId="{1D13B24B-8B9B-4715-BDDB-206D80CFA7CF}">
      <dgm:prSet/>
      <dgm:spPr/>
      <dgm:t>
        <a:bodyPr/>
        <a:lstStyle/>
        <a:p>
          <a:endParaRPr lang="ru-RU"/>
        </a:p>
      </dgm:t>
    </dgm:pt>
    <dgm:pt modelId="{6FC642BD-9C2F-40C1-A5F2-7432EE096FF7}" type="sibTrans" cxnId="{1D13B24B-8B9B-4715-BDDB-206D80CFA7CF}">
      <dgm:prSet/>
      <dgm:spPr/>
      <dgm:t>
        <a:bodyPr/>
        <a:lstStyle/>
        <a:p>
          <a:endParaRPr lang="ru-RU"/>
        </a:p>
      </dgm:t>
    </dgm:pt>
    <dgm:pt modelId="{1AAFC1ED-D19E-4789-BD92-2F1BD4DBB796}">
      <dgm:prSet phldrT="[Text]" custScaleY="55583" custLinFactNeighborX="18696" custLinFactNeighborY="53031"/>
      <dgm:spPr>
        <a:xfrm>
          <a:off x="0" y="3124236"/>
          <a:ext cx="1433405" cy="1036336"/>
        </a:xfrm>
        <a:prstGeom prst="rect">
          <a:avLst/>
        </a:prstGeom>
      </dgm:spPr>
      <dgm:t>
        <a:bodyPr/>
        <a:lstStyle/>
        <a:p>
          <a:endParaRPr lang="ru-RU"/>
        </a:p>
      </dgm:t>
    </dgm:pt>
    <dgm:pt modelId="{F9BD6931-77C3-448C-B4E8-3422F8055617}" type="parTrans" cxnId="{860220AE-1C18-4678-8E99-4CD4551AD99C}">
      <dgm:prSet/>
      <dgm:spPr/>
      <dgm:t>
        <a:bodyPr/>
        <a:lstStyle/>
        <a:p>
          <a:endParaRPr lang="ru-RU"/>
        </a:p>
      </dgm:t>
    </dgm:pt>
    <dgm:pt modelId="{B6FAF738-CF45-4EC1-A93A-9FB29B589A29}" type="sibTrans" cxnId="{860220AE-1C18-4678-8E99-4CD4551AD99C}">
      <dgm:prSet/>
      <dgm:spPr/>
      <dgm:t>
        <a:bodyPr/>
        <a:lstStyle/>
        <a:p>
          <a:endParaRPr lang="ru-RU"/>
        </a:p>
      </dgm:t>
    </dgm:pt>
    <dgm:pt modelId="{BCBA671E-8B0E-47E3-B726-8B2B073B000E}" type="pres">
      <dgm:prSet presAssocID="{E16905CA-DEF8-4D11-8E8E-35415FE5B980}" presName="Name0" presStyleCnt="0">
        <dgm:presLayoutVars>
          <dgm:chMax val="1"/>
          <dgm:chPref val="1"/>
          <dgm:dir val="rev"/>
          <dgm:resizeHandles/>
        </dgm:presLayoutVars>
      </dgm:prSet>
      <dgm:spPr/>
      <dgm:t>
        <a:bodyPr/>
        <a:lstStyle/>
        <a:p>
          <a:endParaRPr lang="en-US"/>
        </a:p>
      </dgm:t>
    </dgm:pt>
    <dgm:pt modelId="{05E59EE6-24A2-4651-996A-9AFB7B9FFC8F}" type="pres">
      <dgm:prSet presAssocID="{007470A2-B5D7-4887-B4FD-B6021A4D4CF7}" presName="Parent" presStyleLbl="node1" presStyleIdx="0" presStyleCnt="2" custScaleX="164992" custScaleY="109167" custLinFactNeighborX="-374" custLinFactNeighborY="-153">
        <dgm:presLayoutVars>
          <dgm:chMax val="4"/>
          <dgm:chPref val="3"/>
        </dgm:presLayoutVars>
      </dgm:prSet>
      <dgm:spPr>
        <a:prstGeom prst="ellipse">
          <a:avLst/>
        </a:prstGeom>
      </dgm:spPr>
      <dgm:t>
        <a:bodyPr/>
        <a:lstStyle/>
        <a:p>
          <a:endParaRPr lang="en-US"/>
        </a:p>
      </dgm:t>
    </dgm:pt>
    <dgm:pt modelId="{1EA0B330-A62A-423B-9436-56354426AF14}" type="pres">
      <dgm:prSet presAssocID="{D2FE3027-CD5C-42F2-91EB-86FAC3E4BE0B}" presName="Accent" presStyleLbl="node1" presStyleIdx="1" presStyleCnt="2" custScaleX="83926" custLinFactNeighborX="-4758" custLinFactNeighborY="3019"/>
      <dgm:spPr>
        <a:xfrm rot="10800000">
          <a:off x="1839429" y="808686"/>
          <a:ext cx="4027970" cy="4198761"/>
        </a:xfrm>
        <a:prstGeom prst="blockArc">
          <a:avLst>
            <a:gd name="adj1" fmla="val 16509444"/>
            <a:gd name="adj2" fmla="val 5088054"/>
            <a:gd name="adj3" fmla="val 5240"/>
          </a:avLst>
        </a:prstGeom>
      </dgm:spPr>
      <dgm:t>
        <a:bodyPr/>
        <a:lstStyle/>
        <a:p>
          <a:endParaRPr lang="en-US"/>
        </a:p>
      </dgm:t>
    </dgm:pt>
    <dgm:pt modelId="{A641F8A4-CF11-4116-B4E6-8425449904ED}" type="pres">
      <dgm:prSet presAssocID="{D2FE3027-CD5C-42F2-91EB-86FAC3E4BE0B}" presName="Image1" presStyleLbl="fgImgPlace1" presStyleIdx="0" presStyleCnt="4" custLinFactNeighborX="47335" custLinFactNeighborY="2922"/>
      <dgm:spPr>
        <a:xfrm>
          <a:off x="2302954" y="643876"/>
          <a:ext cx="1070800" cy="1070576"/>
        </a:xfrm>
        <a:prstGeom prst="ellipse">
          <a:avLst/>
        </a:prstGeom>
      </dgm:spPr>
      <dgm:t>
        <a:bodyPr/>
        <a:lstStyle/>
        <a:p>
          <a:endParaRPr lang="en-US"/>
        </a:p>
      </dgm:t>
    </dgm:pt>
    <dgm:pt modelId="{4E1806DE-992B-4280-BAAA-DE6487DCDC77}" type="pres">
      <dgm:prSet presAssocID="{D2FE3027-CD5C-42F2-91EB-86FAC3E4BE0B}" presName="Child1" presStyleLbl="revTx" presStyleIdx="0" presStyleCnt="4" custScaleY="43574" custLinFactNeighborX="40405" custLinFactNeighborY="-26516">
        <dgm:presLayoutVars>
          <dgm:chMax val="0"/>
          <dgm:chPref val="0"/>
          <dgm:bulletEnabled val="1"/>
        </dgm:presLayoutVars>
      </dgm:prSet>
      <dgm:spPr>
        <a:prstGeom prst="rect">
          <a:avLst/>
        </a:prstGeom>
      </dgm:spPr>
      <dgm:t>
        <a:bodyPr/>
        <a:lstStyle/>
        <a:p>
          <a:endParaRPr lang="en-US"/>
        </a:p>
      </dgm:t>
    </dgm:pt>
    <dgm:pt modelId="{9429B47F-46AD-4053-B6EC-4D08117EF235}" type="pres">
      <dgm:prSet presAssocID="{960DD3F4-08B5-4717-B21F-9D7ADE4F9398}" presName="Image2" presStyleCnt="0"/>
      <dgm:spPr/>
      <dgm:t>
        <a:bodyPr/>
        <a:lstStyle/>
        <a:p>
          <a:endParaRPr lang="en-US"/>
        </a:p>
      </dgm:t>
    </dgm:pt>
    <dgm:pt modelId="{7ACA9D6E-B4F2-44F7-ADFA-C71D9AD1611D}" type="pres">
      <dgm:prSet presAssocID="{960DD3F4-08B5-4717-B21F-9D7ADE4F9398}" presName="Image" presStyleLbl="fgImgPlace1" presStyleIdx="1" presStyleCnt="4" custLinFactNeighborX="18549" custLinFactNeighborY="-32460"/>
      <dgm:spPr>
        <a:xfrm>
          <a:off x="1512028" y="1640951"/>
          <a:ext cx="1070800" cy="1070576"/>
        </a:xfrm>
        <a:prstGeom prst="ellipse">
          <a:avLst/>
        </a:prstGeom>
      </dgm:spPr>
      <dgm:t>
        <a:bodyPr/>
        <a:lstStyle/>
        <a:p>
          <a:endParaRPr lang="en-US"/>
        </a:p>
      </dgm:t>
    </dgm:pt>
    <dgm:pt modelId="{63748CBD-72AB-475B-93BB-2E1E19EB7CDF}" type="pres">
      <dgm:prSet presAssocID="{960DD3F4-08B5-4717-B21F-9D7ADE4F9398}" presName="Child2" presStyleLbl="revTx" presStyleIdx="1" presStyleCnt="4" custScaleY="51356" custLinFactNeighborX="18696" custLinFactNeighborY="-72918">
        <dgm:presLayoutVars>
          <dgm:chMax val="0"/>
          <dgm:chPref val="0"/>
          <dgm:bulletEnabled val="1"/>
        </dgm:presLayoutVars>
      </dgm:prSet>
      <dgm:spPr>
        <a:prstGeom prst="rect">
          <a:avLst/>
        </a:prstGeom>
      </dgm:spPr>
      <dgm:t>
        <a:bodyPr/>
        <a:lstStyle/>
        <a:p>
          <a:endParaRPr lang="en-US"/>
        </a:p>
      </dgm:t>
    </dgm:pt>
    <dgm:pt modelId="{EA3FBB46-60CA-4DCD-B01B-F2EAC10C3D89}" type="pres">
      <dgm:prSet presAssocID="{C0C01B88-9CE1-468B-9CBF-591339763F40}" presName="Image3" presStyleCnt="0"/>
      <dgm:spPr/>
      <dgm:t>
        <a:bodyPr/>
        <a:lstStyle/>
        <a:p>
          <a:endParaRPr lang="en-US"/>
        </a:p>
      </dgm:t>
    </dgm:pt>
    <dgm:pt modelId="{07F3DE25-1642-45C2-B4F6-1F381AF4B3C9}" type="pres">
      <dgm:prSet presAssocID="{C0C01B88-9CE1-468B-9CBF-591339763F40}" presName="Image" presStyleLbl="fgImgPlace1" presStyleIdx="2" presStyleCnt="4" custLinFactNeighborX="24581" custLinFactNeighborY="35952"/>
      <dgm:spPr>
        <a:xfrm>
          <a:off x="1516136" y="3106888"/>
          <a:ext cx="1070800" cy="1070576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en-US"/>
        </a:p>
      </dgm:t>
    </dgm:pt>
    <dgm:pt modelId="{24DAAE03-8AA3-4374-B236-819FD4BAD3C8}" type="pres">
      <dgm:prSet presAssocID="{C0C01B88-9CE1-468B-9CBF-591339763F40}" presName="Child3" presStyleLbl="revTx" presStyleIdx="2" presStyleCnt="4" custScaleY="55583" custLinFactNeighborX="18696" custLinFactNeighborY="53031">
        <dgm:presLayoutVars>
          <dgm:chMax val="0"/>
          <dgm:chPref val="0"/>
          <dgm:bulletEnabled val="1"/>
        </dgm:presLayoutVars>
      </dgm:prSet>
      <dgm:spPr>
        <a:prstGeom prst="rect">
          <a:avLst/>
        </a:prstGeom>
      </dgm:spPr>
      <dgm:t>
        <a:bodyPr/>
        <a:lstStyle/>
        <a:p>
          <a:endParaRPr lang="en-US"/>
        </a:p>
      </dgm:t>
    </dgm:pt>
    <dgm:pt modelId="{372EC7E2-032F-493E-9422-3E6BBF84C804}" type="pres">
      <dgm:prSet presAssocID="{2047DE55-99B8-4790-89E2-F50A652A554B}" presName="Image4" presStyleCnt="0"/>
      <dgm:spPr/>
      <dgm:t>
        <a:bodyPr/>
        <a:lstStyle/>
        <a:p>
          <a:endParaRPr lang="en-US"/>
        </a:p>
      </dgm:t>
    </dgm:pt>
    <dgm:pt modelId="{37E17C6F-ED68-448D-88C1-BFA2E9B6DD18}" type="pres">
      <dgm:prSet presAssocID="{2047DE55-99B8-4790-89E2-F50A652A554B}" presName="Image" presStyleLbl="fgImgPlace1" presStyleIdx="3" presStyleCnt="4" custLinFactNeighborX="53750" custLinFactNeighborY="-2671"/>
      <dgm:spPr>
        <a:xfrm>
          <a:off x="2302954" y="4138659"/>
          <a:ext cx="1070800" cy="1070576"/>
        </a:xfrm>
        <a:prstGeom prst="ellipse">
          <a:avLst/>
        </a:prstGeom>
        <a:blipFill dpi="0" rotWithShape="1">
          <a:blip xmlns:r="http://schemas.openxmlformats.org/officeDocument/2006/relationships" r:embed="rId2" cstate="print">
            <a:duotone>
              <a:schemeClr val="dk2">
                <a:hueOff val="0"/>
                <a:satOff val="0"/>
                <a:lumOff val="0"/>
                <a:alphaOff val="0"/>
                <a:shade val="20000"/>
                <a:satMod val="200000"/>
              </a:schemeClr>
              <a:schemeClr val="dk2">
                <a:hueOff val="0"/>
                <a:satOff val="0"/>
                <a:lumOff val="0"/>
                <a:alphaOff val="0"/>
                <a:tint val="12000"/>
                <a:satMod val="19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en-US"/>
        </a:p>
      </dgm:t>
    </dgm:pt>
    <dgm:pt modelId="{9658C117-7785-4D2C-B987-9EA97BF9F6B2}" type="pres">
      <dgm:prSet presAssocID="{2047DE55-99B8-4790-89E2-F50A652A554B}" presName="Child4" presStyleLbl="revTx" presStyleIdx="3" presStyleCnt="4" custScaleX="132365" custScaleY="69973" custLinFactNeighborX="43114" custLinFactNeighborY="13258">
        <dgm:presLayoutVars>
          <dgm:chMax val="0"/>
          <dgm:chPref val="0"/>
          <dgm:bulletEnabled val="1"/>
        </dgm:presLayoutVars>
      </dgm:prSet>
      <dgm:spPr>
        <a:prstGeom prst="rect">
          <a:avLst/>
        </a:prstGeom>
      </dgm:spPr>
      <dgm:t>
        <a:bodyPr/>
        <a:lstStyle/>
        <a:p>
          <a:endParaRPr lang="en-US"/>
        </a:p>
      </dgm:t>
    </dgm:pt>
  </dgm:ptLst>
  <dgm:cxnLst>
    <dgm:cxn modelId="{4C726C4F-A7A0-43D1-B658-812088654CA7}" type="presOf" srcId="{2047DE55-99B8-4790-89E2-F50A652A554B}" destId="{9658C117-7785-4D2C-B987-9EA97BF9F6B2}" srcOrd="0" destOrd="0" presId="urn:microsoft.com/office/officeart/2011/layout/RadialPictureList#1"/>
    <dgm:cxn modelId="{A971AD42-BB12-4E5C-BD90-DB7621320F5D}" srcId="{E16905CA-DEF8-4D11-8E8E-35415FE5B980}" destId="{007470A2-B5D7-4887-B4FD-B6021A4D4CF7}" srcOrd="0" destOrd="0" parTransId="{C7FB72E2-A81D-4936-94C5-846F95D01B10}" sibTransId="{36A13DC7-7A59-4D72-A36F-54543C02182F}"/>
    <dgm:cxn modelId="{89E98B9E-B2C4-4BAC-B0A9-721DB05C8E58}" srcId="{E16905CA-DEF8-4D11-8E8E-35415FE5B980}" destId="{2ED1EAB9-3522-420B-83D8-A4A9F639AB7D}" srcOrd="1" destOrd="0" parTransId="{413894C3-DDD0-4446-A015-AFC6675EE4C4}" sibTransId="{77BCFCB8-0E1D-47A1-B9C2-A644D2CB75B6}"/>
    <dgm:cxn modelId="{1D13B24B-8B9B-4715-BDDB-206D80CFA7CF}" srcId="{E16905CA-DEF8-4D11-8E8E-35415FE5B980}" destId="{431A6A36-2590-4CE1-8A8B-BD55B668A43E}" srcOrd="4" destOrd="0" parTransId="{FCF03959-CCE0-4333-91CF-E0741020E196}" sibTransId="{6FC642BD-9C2F-40C1-A5F2-7432EE096FF7}"/>
    <dgm:cxn modelId="{721A35C3-DBEA-42F4-A54D-DFAAD999BF91}" srcId="{007470A2-B5D7-4887-B4FD-B6021A4D4CF7}" destId="{2047DE55-99B8-4790-89E2-F50A652A554B}" srcOrd="3" destOrd="0" parTransId="{C8D3E9CF-05DC-4FB6-BC89-86896EE18DEA}" sibTransId="{048493D6-4426-4618-8C32-1CBA84A9753C}"/>
    <dgm:cxn modelId="{0BA7D557-AF79-498B-8CBD-2F0A87BBC836}" srcId="{E16905CA-DEF8-4D11-8E8E-35415FE5B980}" destId="{74375755-DF07-4141-BBB0-77D276B04A52}" srcOrd="2" destOrd="0" parTransId="{BAC3AA30-2FCA-4B06-BE00-4215593C293A}" sibTransId="{99D8B0B4-C763-4B1F-9B54-CBE4A47ABA3B}"/>
    <dgm:cxn modelId="{F0B079DC-9100-43CB-83F4-47AC9676D6D6}" srcId="{007470A2-B5D7-4887-B4FD-B6021A4D4CF7}" destId="{960DD3F4-08B5-4717-B21F-9D7ADE4F9398}" srcOrd="1" destOrd="0" parTransId="{839A0E79-83CF-4D81-910F-C4D38D5DC2A9}" sibTransId="{D3D2787D-6A77-4635-9E00-A1E2766D7996}"/>
    <dgm:cxn modelId="{7A24D7A1-9F7B-46B9-A92A-99907A89894B}" type="presOf" srcId="{D2FE3027-CD5C-42F2-91EB-86FAC3E4BE0B}" destId="{4E1806DE-992B-4280-BAAA-DE6487DCDC77}" srcOrd="0" destOrd="0" presId="urn:microsoft.com/office/officeart/2011/layout/RadialPictureList#1"/>
    <dgm:cxn modelId="{673A3134-EA3D-4929-8CB2-01C01E4F6E4B}" type="presOf" srcId="{C0C01B88-9CE1-468B-9CBF-591339763F40}" destId="{24DAAE03-8AA3-4374-B236-819FD4BAD3C8}" srcOrd="0" destOrd="0" presId="urn:microsoft.com/office/officeart/2011/layout/RadialPictureList#1"/>
    <dgm:cxn modelId="{ED772175-2CFE-4C0A-9217-3054555BC110}" type="presOf" srcId="{007470A2-B5D7-4887-B4FD-B6021A4D4CF7}" destId="{05E59EE6-24A2-4651-996A-9AFB7B9FFC8F}" srcOrd="0" destOrd="0" presId="urn:microsoft.com/office/officeart/2011/layout/RadialPictureList#1"/>
    <dgm:cxn modelId="{A3AEF39E-C0BE-42E9-9279-2ABFFA701621}" type="presOf" srcId="{960DD3F4-08B5-4717-B21F-9D7ADE4F9398}" destId="{63748CBD-72AB-475B-93BB-2E1E19EB7CDF}" srcOrd="0" destOrd="0" presId="urn:microsoft.com/office/officeart/2011/layout/RadialPictureList#1"/>
    <dgm:cxn modelId="{D05198C2-7F4F-497C-B5A8-4AD47F4EE40A}" type="presOf" srcId="{E16905CA-DEF8-4D11-8E8E-35415FE5B980}" destId="{BCBA671E-8B0E-47E3-B726-8B2B073B000E}" srcOrd="0" destOrd="0" presId="urn:microsoft.com/office/officeart/2011/layout/RadialPictureList#1"/>
    <dgm:cxn modelId="{2F708DD1-31DA-40F2-8F61-60D64D9DED0E}" srcId="{007470A2-B5D7-4887-B4FD-B6021A4D4CF7}" destId="{D2FE3027-CD5C-42F2-91EB-86FAC3E4BE0B}" srcOrd="0" destOrd="0" parTransId="{D970ABB7-5E37-4C46-AB28-EAAE4C62AF1F}" sibTransId="{3BD032F4-74D8-4DF5-A3F7-BE4B5F10D5BF}"/>
    <dgm:cxn modelId="{9C37B360-635E-4266-9889-4B062C6462CB}" srcId="{E16905CA-DEF8-4D11-8E8E-35415FE5B980}" destId="{4F3D91E1-5036-462A-A912-471E0FF4BE30}" srcOrd="3" destOrd="0" parTransId="{A3742ECC-A390-42D4-B1D7-1904548FAC8A}" sibTransId="{37F57B41-3C9F-4CCE-87AE-1A110FD08BD5}"/>
    <dgm:cxn modelId="{860220AE-1C18-4678-8E99-4CD4551AD99C}" srcId="{E16905CA-DEF8-4D11-8E8E-35415FE5B980}" destId="{1AAFC1ED-D19E-4789-BD92-2F1BD4DBB796}" srcOrd="5" destOrd="0" parTransId="{F9BD6931-77C3-448C-B4E8-3422F8055617}" sibTransId="{B6FAF738-CF45-4EC1-A93A-9FB29B589A29}"/>
    <dgm:cxn modelId="{8D5FD78A-BE31-4FDE-A461-DA8AB34B38C6}" srcId="{007470A2-B5D7-4887-B4FD-B6021A4D4CF7}" destId="{C0C01B88-9CE1-468B-9CBF-591339763F40}" srcOrd="2" destOrd="0" parTransId="{DFE94F7E-D535-430A-8BB1-49AC9838F4B9}" sibTransId="{E322421D-E49C-4213-8E54-92B0A3C2AA0D}"/>
    <dgm:cxn modelId="{8227616A-1C54-401B-BC9E-9C8627B927CD}" type="presParOf" srcId="{BCBA671E-8B0E-47E3-B726-8B2B073B000E}" destId="{05E59EE6-24A2-4651-996A-9AFB7B9FFC8F}" srcOrd="0" destOrd="0" presId="urn:microsoft.com/office/officeart/2011/layout/RadialPictureList#1"/>
    <dgm:cxn modelId="{4F14A323-84EA-4B7F-A52E-7AFC0419465A}" type="presParOf" srcId="{BCBA671E-8B0E-47E3-B726-8B2B073B000E}" destId="{1EA0B330-A62A-423B-9436-56354426AF14}" srcOrd="1" destOrd="0" presId="urn:microsoft.com/office/officeart/2011/layout/RadialPictureList#1"/>
    <dgm:cxn modelId="{7DAE4DF5-6AFE-4764-9B11-29899783D4BE}" type="presParOf" srcId="{BCBA671E-8B0E-47E3-B726-8B2B073B000E}" destId="{A641F8A4-CF11-4116-B4E6-8425449904ED}" srcOrd="2" destOrd="0" presId="urn:microsoft.com/office/officeart/2011/layout/RadialPictureList#1"/>
    <dgm:cxn modelId="{EF63E4FD-4CF4-4CB5-9415-143F80015373}" type="presParOf" srcId="{BCBA671E-8B0E-47E3-B726-8B2B073B000E}" destId="{4E1806DE-992B-4280-BAAA-DE6487DCDC77}" srcOrd="3" destOrd="0" presId="urn:microsoft.com/office/officeart/2011/layout/RadialPictureList#1"/>
    <dgm:cxn modelId="{5FD51E18-3886-4D20-AD49-B2652A7C10C7}" type="presParOf" srcId="{BCBA671E-8B0E-47E3-B726-8B2B073B000E}" destId="{9429B47F-46AD-4053-B6EC-4D08117EF235}" srcOrd="4" destOrd="0" presId="urn:microsoft.com/office/officeart/2011/layout/RadialPictureList#1"/>
    <dgm:cxn modelId="{706A32A4-B51E-4E7A-A921-733D285AB152}" type="presParOf" srcId="{9429B47F-46AD-4053-B6EC-4D08117EF235}" destId="{7ACA9D6E-B4F2-44F7-ADFA-C71D9AD1611D}" srcOrd="0" destOrd="0" presId="urn:microsoft.com/office/officeart/2011/layout/RadialPictureList#1"/>
    <dgm:cxn modelId="{BF410D31-72DB-4A95-B9AD-7734637B7588}" type="presParOf" srcId="{BCBA671E-8B0E-47E3-B726-8B2B073B000E}" destId="{63748CBD-72AB-475B-93BB-2E1E19EB7CDF}" srcOrd="5" destOrd="0" presId="urn:microsoft.com/office/officeart/2011/layout/RadialPictureList#1"/>
    <dgm:cxn modelId="{B5BD0A77-4F23-4DF9-9C49-7D5CA915EBEF}" type="presParOf" srcId="{BCBA671E-8B0E-47E3-B726-8B2B073B000E}" destId="{EA3FBB46-60CA-4DCD-B01B-F2EAC10C3D89}" srcOrd="6" destOrd="0" presId="urn:microsoft.com/office/officeart/2011/layout/RadialPictureList#1"/>
    <dgm:cxn modelId="{270E6599-F88D-4595-9CCD-C11057E543BE}" type="presParOf" srcId="{EA3FBB46-60CA-4DCD-B01B-F2EAC10C3D89}" destId="{07F3DE25-1642-45C2-B4F6-1F381AF4B3C9}" srcOrd="0" destOrd="0" presId="urn:microsoft.com/office/officeart/2011/layout/RadialPictureList#1"/>
    <dgm:cxn modelId="{A580A33D-DF35-4643-A4F7-F440BE4291EC}" type="presParOf" srcId="{BCBA671E-8B0E-47E3-B726-8B2B073B000E}" destId="{24DAAE03-8AA3-4374-B236-819FD4BAD3C8}" srcOrd="7" destOrd="0" presId="urn:microsoft.com/office/officeart/2011/layout/RadialPictureList#1"/>
    <dgm:cxn modelId="{BC970700-4DC6-4E67-85DA-481761D8ED7A}" type="presParOf" srcId="{BCBA671E-8B0E-47E3-B726-8B2B073B000E}" destId="{372EC7E2-032F-493E-9422-3E6BBF84C804}" srcOrd="8" destOrd="0" presId="urn:microsoft.com/office/officeart/2011/layout/RadialPictureList#1"/>
    <dgm:cxn modelId="{B4B5CC12-BF6A-4212-BB7B-3587E7B1B595}" type="presParOf" srcId="{372EC7E2-032F-493E-9422-3E6BBF84C804}" destId="{37E17C6F-ED68-448D-88C1-BFA2E9B6DD18}" srcOrd="0" destOrd="0" presId="urn:microsoft.com/office/officeart/2011/layout/RadialPictureList#1"/>
    <dgm:cxn modelId="{182F5E7B-0CD5-4C68-95B6-C37523EBB1C3}" type="presParOf" srcId="{BCBA671E-8B0E-47E3-B726-8B2B073B000E}" destId="{9658C117-7785-4D2C-B987-9EA97BF9F6B2}" srcOrd="9" destOrd="0" presId="urn:microsoft.com/office/officeart/2011/layout/RadialPictureList#1"/>
  </dgm:cxnLst>
  <dgm:bg>
    <a:noFill/>
    <a:effectLst>
      <a:outerShdw blurRad="50800" dist="50800" dir="5400000" algn="ctr" rotWithShape="0">
        <a:srgbClr val="000000">
          <a:alpha val="0"/>
        </a:srgbClr>
      </a:outerShdw>
    </a:effectLst>
  </dgm:bg>
  <dgm:whole>
    <a:ln>
      <a:noFill/>
    </a:ln>
  </dgm:whole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0061C9D6-7DDE-4639-A387-7CDA0ABA6276}" type="doc">
      <dgm:prSet loTypeId="urn:microsoft.com/office/officeart/2005/8/layout/matrix1" loCatId="matrix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21112A32-2F06-4119-9438-94E2106585B9}">
      <dgm:prSet phldrT="[Текст]" phldr="1"/>
      <dgm:spPr/>
      <dgm:t>
        <a:bodyPr/>
        <a:lstStyle/>
        <a:p>
          <a:endParaRPr lang="ru-RU" dirty="0"/>
        </a:p>
      </dgm:t>
    </dgm:pt>
    <dgm:pt modelId="{1AC22FFA-482B-4612-9725-EFF423DE5A38}" type="parTrans" cxnId="{954840A0-69F4-498F-B095-57F6CA238E54}">
      <dgm:prSet/>
      <dgm:spPr/>
      <dgm:t>
        <a:bodyPr/>
        <a:lstStyle/>
        <a:p>
          <a:endParaRPr lang="ru-RU"/>
        </a:p>
      </dgm:t>
    </dgm:pt>
    <dgm:pt modelId="{CCBBBF0C-0F7F-45FE-B4A0-F87186388CA3}" type="sibTrans" cxnId="{954840A0-69F4-498F-B095-57F6CA238E54}">
      <dgm:prSet/>
      <dgm:spPr/>
      <dgm:t>
        <a:bodyPr/>
        <a:lstStyle/>
        <a:p>
          <a:endParaRPr lang="ru-RU"/>
        </a:p>
      </dgm:t>
    </dgm:pt>
    <dgm:pt modelId="{49F2FE0F-2CCD-4767-8B8B-4C658AF4C2EC}">
      <dgm:prSet phldrT="[Текст]"/>
      <dgm:spPr/>
      <dgm:t>
        <a:bodyPr/>
        <a:lstStyle/>
        <a:p>
          <a:r>
            <a:rPr lang="ru-RU" dirty="0" smtClean="0"/>
            <a:t>Создание естественной доброжелательной обстановки</a:t>
          </a:r>
          <a:endParaRPr lang="ru-RU" dirty="0"/>
        </a:p>
      </dgm:t>
    </dgm:pt>
    <dgm:pt modelId="{BE8CE223-543A-4B4A-B76E-3896BB696B0B}" type="parTrans" cxnId="{10C965D4-70B9-45DE-B87B-FBCA4F7E8DA1}">
      <dgm:prSet/>
      <dgm:spPr/>
      <dgm:t>
        <a:bodyPr/>
        <a:lstStyle/>
        <a:p>
          <a:endParaRPr lang="ru-RU"/>
        </a:p>
      </dgm:t>
    </dgm:pt>
    <dgm:pt modelId="{DCAFBEF4-390A-49A6-B8B0-68FADD0D5F33}" type="sibTrans" cxnId="{10C965D4-70B9-45DE-B87B-FBCA4F7E8DA1}">
      <dgm:prSet/>
      <dgm:spPr/>
      <dgm:t>
        <a:bodyPr/>
        <a:lstStyle/>
        <a:p>
          <a:endParaRPr lang="ru-RU"/>
        </a:p>
      </dgm:t>
    </dgm:pt>
    <dgm:pt modelId="{D1939A47-DD9B-47AB-B277-E3B9CF3F3671}">
      <dgm:prSet phldrT="[Текст]"/>
      <dgm:spPr/>
      <dgm:t>
        <a:bodyPr/>
        <a:lstStyle/>
        <a:p>
          <a:r>
            <a:rPr lang="ru-RU" dirty="0" smtClean="0"/>
            <a:t>Учет возрастных возможностей и опора на интересы ребенка</a:t>
          </a:r>
          <a:endParaRPr lang="ru-RU" dirty="0"/>
        </a:p>
      </dgm:t>
    </dgm:pt>
    <dgm:pt modelId="{0A8DFB99-39BB-47E2-9A11-14A00BC8D111}" type="parTrans" cxnId="{E7BE0F89-262D-4D53-A5E9-B569447B289A}">
      <dgm:prSet/>
      <dgm:spPr/>
      <dgm:t>
        <a:bodyPr/>
        <a:lstStyle/>
        <a:p>
          <a:endParaRPr lang="ru-RU"/>
        </a:p>
      </dgm:t>
    </dgm:pt>
    <dgm:pt modelId="{BE0B48FC-830F-4DB3-94D9-9F9D18D4C38B}" type="sibTrans" cxnId="{E7BE0F89-262D-4D53-A5E9-B569447B289A}">
      <dgm:prSet/>
      <dgm:spPr/>
      <dgm:t>
        <a:bodyPr/>
        <a:lstStyle/>
        <a:p>
          <a:endParaRPr lang="ru-RU"/>
        </a:p>
      </dgm:t>
    </dgm:pt>
    <dgm:pt modelId="{17511D74-98FB-4D27-8374-F12A59AB7BEE}">
      <dgm:prSet phldrT="[Текст]"/>
      <dgm:spPr/>
      <dgm:t>
        <a:bodyPr/>
        <a:lstStyle/>
        <a:p>
          <a:r>
            <a:rPr lang="ru-RU" dirty="0" smtClean="0"/>
            <a:t>Учет положения о ведущей деятельности детей , а также взаимосвязи различных видов деятельности</a:t>
          </a:r>
          <a:endParaRPr lang="ru-RU" dirty="0"/>
        </a:p>
      </dgm:t>
    </dgm:pt>
    <dgm:pt modelId="{8AE987A6-1C4E-4E07-B965-F6C6275346E6}" type="parTrans" cxnId="{4F57BA0F-2BC8-4C7C-891E-D660D241B815}">
      <dgm:prSet/>
      <dgm:spPr/>
      <dgm:t>
        <a:bodyPr/>
        <a:lstStyle/>
        <a:p>
          <a:endParaRPr lang="ru-RU"/>
        </a:p>
      </dgm:t>
    </dgm:pt>
    <dgm:pt modelId="{146F797C-9227-47A0-8151-951FA0FB6149}" type="sibTrans" cxnId="{4F57BA0F-2BC8-4C7C-891E-D660D241B815}">
      <dgm:prSet/>
      <dgm:spPr/>
      <dgm:t>
        <a:bodyPr/>
        <a:lstStyle/>
        <a:p>
          <a:endParaRPr lang="ru-RU"/>
        </a:p>
      </dgm:t>
    </dgm:pt>
    <dgm:pt modelId="{047CAEA7-19DC-4BC6-928A-FAE86BA0FDCF}">
      <dgm:prSet phldrT="[Текст]" phldr="1"/>
      <dgm:spPr/>
      <dgm:t>
        <a:bodyPr/>
        <a:lstStyle/>
        <a:p>
          <a:endParaRPr lang="ru-RU"/>
        </a:p>
      </dgm:t>
    </dgm:pt>
    <dgm:pt modelId="{669CA10E-5620-44A6-B112-AE561C50705B}" type="parTrans" cxnId="{44660C0F-728E-43AE-AC0F-8A40E1CA2DE9}">
      <dgm:prSet/>
      <dgm:spPr/>
      <dgm:t>
        <a:bodyPr/>
        <a:lstStyle/>
        <a:p>
          <a:endParaRPr lang="ru-RU"/>
        </a:p>
      </dgm:t>
    </dgm:pt>
    <dgm:pt modelId="{BB9F121D-6EDE-4028-8D97-F7F77993EE10}" type="sibTrans" cxnId="{44660C0F-728E-43AE-AC0F-8A40E1CA2DE9}">
      <dgm:prSet/>
      <dgm:spPr/>
      <dgm:t>
        <a:bodyPr/>
        <a:lstStyle/>
        <a:p>
          <a:endParaRPr lang="ru-RU"/>
        </a:p>
      </dgm:t>
    </dgm:pt>
    <dgm:pt modelId="{6E8FB653-16F7-42B6-A8A9-C3BA3431649D}">
      <dgm:prSet/>
      <dgm:spPr/>
      <dgm:t>
        <a:bodyPr/>
        <a:lstStyle/>
        <a:p>
          <a:r>
            <a:rPr lang="ru-RU" dirty="0" smtClean="0"/>
            <a:t>использовании воспитательных воздействий при формировании нравственных ценностей воспитанников. </a:t>
          </a:r>
          <a:endParaRPr lang="ru-RU" dirty="0"/>
        </a:p>
      </dgm:t>
    </dgm:pt>
    <dgm:pt modelId="{FD76ED97-48BE-43FD-8FC0-AED58B5E4863}" type="parTrans" cxnId="{F76E9ACE-4F02-4511-9D0D-25308F4AFDC5}">
      <dgm:prSet/>
      <dgm:spPr/>
      <dgm:t>
        <a:bodyPr/>
        <a:lstStyle/>
        <a:p>
          <a:endParaRPr lang="ru-RU"/>
        </a:p>
      </dgm:t>
    </dgm:pt>
    <dgm:pt modelId="{745CA797-9518-4086-AA08-9CB901DB795B}" type="sibTrans" cxnId="{F76E9ACE-4F02-4511-9D0D-25308F4AFDC5}">
      <dgm:prSet/>
      <dgm:spPr/>
      <dgm:t>
        <a:bodyPr/>
        <a:lstStyle/>
        <a:p>
          <a:endParaRPr lang="ru-RU"/>
        </a:p>
      </dgm:t>
    </dgm:pt>
    <dgm:pt modelId="{20A5AA3A-B378-4642-9D18-EAB3AFDC6469}" type="pres">
      <dgm:prSet presAssocID="{0061C9D6-7DDE-4639-A387-7CDA0ABA6276}" presName="diagram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CFCFA9DC-A2D2-419B-BA8C-3D02498E043F}" type="pres">
      <dgm:prSet presAssocID="{0061C9D6-7DDE-4639-A387-7CDA0ABA6276}" presName="matrix" presStyleCnt="0"/>
      <dgm:spPr/>
    </dgm:pt>
    <dgm:pt modelId="{90887307-5CE4-4F2D-9E91-3014D0F900EE}" type="pres">
      <dgm:prSet presAssocID="{0061C9D6-7DDE-4639-A387-7CDA0ABA6276}" presName="tile1" presStyleLbl="node1" presStyleIdx="0" presStyleCnt="4"/>
      <dgm:spPr/>
      <dgm:t>
        <a:bodyPr/>
        <a:lstStyle/>
        <a:p>
          <a:endParaRPr lang="ru-RU"/>
        </a:p>
      </dgm:t>
    </dgm:pt>
    <dgm:pt modelId="{1C2FADAD-E49E-448F-8851-F2EBD77F9FBF}" type="pres">
      <dgm:prSet presAssocID="{0061C9D6-7DDE-4639-A387-7CDA0ABA6276}" presName="tile1text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9CEB0B9-5C3C-405B-B6D7-8AA25656594B}" type="pres">
      <dgm:prSet presAssocID="{0061C9D6-7DDE-4639-A387-7CDA0ABA6276}" presName="tile2" presStyleLbl="node1" presStyleIdx="1" presStyleCnt="4"/>
      <dgm:spPr/>
      <dgm:t>
        <a:bodyPr/>
        <a:lstStyle/>
        <a:p>
          <a:endParaRPr lang="ru-RU"/>
        </a:p>
      </dgm:t>
    </dgm:pt>
    <dgm:pt modelId="{B525D938-D3FF-4DA4-A174-71AF340251E3}" type="pres">
      <dgm:prSet presAssocID="{0061C9D6-7DDE-4639-A387-7CDA0ABA6276}" presName="tile2text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63766AD-85C6-4FC6-993C-EE090CD660C6}" type="pres">
      <dgm:prSet presAssocID="{0061C9D6-7DDE-4639-A387-7CDA0ABA6276}" presName="tile3" presStyleLbl="node1" presStyleIdx="2" presStyleCnt="4"/>
      <dgm:spPr/>
      <dgm:t>
        <a:bodyPr/>
        <a:lstStyle/>
        <a:p>
          <a:endParaRPr lang="ru-RU"/>
        </a:p>
      </dgm:t>
    </dgm:pt>
    <dgm:pt modelId="{D1EAC861-FE27-4E26-8B4D-0A3A34CA9ED2}" type="pres">
      <dgm:prSet presAssocID="{0061C9D6-7DDE-4639-A387-7CDA0ABA6276}" presName="tile3text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6055871-3655-4C22-A19F-E45561BFB57D}" type="pres">
      <dgm:prSet presAssocID="{0061C9D6-7DDE-4639-A387-7CDA0ABA6276}" presName="tile4" presStyleLbl="node1" presStyleIdx="3" presStyleCnt="4"/>
      <dgm:spPr/>
      <dgm:t>
        <a:bodyPr/>
        <a:lstStyle/>
        <a:p>
          <a:endParaRPr lang="ru-RU"/>
        </a:p>
      </dgm:t>
    </dgm:pt>
    <dgm:pt modelId="{A7B0A8C4-5877-4B50-87A9-E472DAA9D714}" type="pres">
      <dgm:prSet presAssocID="{0061C9D6-7DDE-4639-A387-7CDA0ABA6276}" presName="tile4text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C42D1E5-01C2-4556-81A3-F8B11317AE3E}" type="pres">
      <dgm:prSet presAssocID="{0061C9D6-7DDE-4639-A387-7CDA0ABA6276}" presName="centerTile" presStyleLbl="fgShp" presStyleIdx="0" presStyleCnt="1">
        <dgm:presLayoutVars>
          <dgm:chMax val="0"/>
          <dgm:chPref val="0"/>
        </dgm:presLayoutVars>
      </dgm:prSet>
      <dgm:spPr/>
      <dgm:t>
        <a:bodyPr/>
        <a:lstStyle/>
        <a:p>
          <a:endParaRPr lang="ru-RU"/>
        </a:p>
      </dgm:t>
    </dgm:pt>
  </dgm:ptLst>
  <dgm:cxnLst>
    <dgm:cxn modelId="{7F4BA1A1-D08D-4DCF-B5A1-11EAC669A987}" type="presOf" srcId="{49F2FE0F-2CCD-4767-8B8B-4C658AF4C2EC}" destId="{90887307-5CE4-4F2D-9E91-3014D0F900EE}" srcOrd="0" destOrd="0" presId="urn:microsoft.com/office/officeart/2005/8/layout/matrix1"/>
    <dgm:cxn modelId="{C7786DD0-9492-4034-98D0-FAAD67A85AC3}" type="presOf" srcId="{21112A32-2F06-4119-9438-94E2106585B9}" destId="{4C42D1E5-01C2-4556-81A3-F8B11317AE3E}" srcOrd="0" destOrd="0" presId="urn:microsoft.com/office/officeart/2005/8/layout/matrix1"/>
    <dgm:cxn modelId="{709AF751-AA1C-4042-92A8-89DABD72D3C0}" type="presOf" srcId="{17511D74-98FB-4D27-8374-F12A59AB7BEE}" destId="{A7B0A8C4-5877-4B50-87A9-E472DAA9D714}" srcOrd="1" destOrd="0" presId="urn:microsoft.com/office/officeart/2005/8/layout/matrix1"/>
    <dgm:cxn modelId="{10C965D4-70B9-45DE-B87B-FBCA4F7E8DA1}" srcId="{21112A32-2F06-4119-9438-94E2106585B9}" destId="{49F2FE0F-2CCD-4767-8B8B-4C658AF4C2EC}" srcOrd="0" destOrd="0" parTransId="{BE8CE223-543A-4B4A-B76E-3896BB696B0B}" sibTransId="{DCAFBEF4-390A-49A6-B8B0-68FADD0D5F33}"/>
    <dgm:cxn modelId="{E7BE0F89-262D-4D53-A5E9-B569447B289A}" srcId="{21112A32-2F06-4119-9438-94E2106585B9}" destId="{D1939A47-DD9B-47AB-B277-E3B9CF3F3671}" srcOrd="2" destOrd="0" parTransId="{0A8DFB99-39BB-47E2-9A11-14A00BC8D111}" sibTransId="{BE0B48FC-830F-4DB3-94D9-9F9D18D4C38B}"/>
    <dgm:cxn modelId="{AC6B49E8-AF41-4522-9E3C-B559449C0EC7}" type="presOf" srcId="{17511D74-98FB-4D27-8374-F12A59AB7BEE}" destId="{46055871-3655-4C22-A19F-E45561BFB57D}" srcOrd="0" destOrd="0" presId="urn:microsoft.com/office/officeart/2005/8/layout/matrix1"/>
    <dgm:cxn modelId="{44660C0F-728E-43AE-AC0F-8A40E1CA2DE9}" srcId="{21112A32-2F06-4119-9438-94E2106585B9}" destId="{047CAEA7-19DC-4BC6-928A-FAE86BA0FDCF}" srcOrd="4" destOrd="0" parTransId="{669CA10E-5620-44A6-B112-AE561C50705B}" sibTransId="{BB9F121D-6EDE-4028-8D97-F7F77993EE10}"/>
    <dgm:cxn modelId="{7F145A39-974C-46FA-A33A-E47690C7741B}" type="presOf" srcId="{D1939A47-DD9B-47AB-B277-E3B9CF3F3671}" destId="{463766AD-85C6-4FC6-993C-EE090CD660C6}" srcOrd="0" destOrd="0" presId="urn:microsoft.com/office/officeart/2005/8/layout/matrix1"/>
    <dgm:cxn modelId="{954840A0-69F4-498F-B095-57F6CA238E54}" srcId="{0061C9D6-7DDE-4639-A387-7CDA0ABA6276}" destId="{21112A32-2F06-4119-9438-94E2106585B9}" srcOrd="0" destOrd="0" parTransId="{1AC22FFA-482B-4612-9725-EFF423DE5A38}" sibTransId="{CCBBBF0C-0F7F-45FE-B4A0-F87186388CA3}"/>
    <dgm:cxn modelId="{BB1EFC96-598B-492B-8E09-F56B3FE9872F}" type="presOf" srcId="{0061C9D6-7DDE-4639-A387-7CDA0ABA6276}" destId="{20A5AA3A-B378-4642-9D18-EAB3AFDC6469}" srcOrd="0" destOrd="0" presId="urn:microsoft.com/office/officeart/2005/8/layout/matrix1"/>
    <dgm:cxn modelId="{73878A51-AF2A-45D0-8B2B-6706B56BC1C3}" type="presOf" srcId="{D1939A47-DD9B-47AB-B277-E3B9CF3F3671}" destId="{D1EAC861-FE27-4E26-8B4D-0A3A34CA9ED2}" srcOrd="1" destOrd="0" presId="urn:microsoft.com/office/officeart/2005/8/layout/matrix1"/>
    <dgm:cxn modelId="{DEA8CA11-295E-4916-B27A-E5BC2F904E0B}" type="presOf" srcId="{49F2FE0F-2CCD-4767-8B8B-4C658AF4C2EC}" destId="{1C2FADAD-E49E-448F-8851-F2EBD77F9FBF}" srcOrd="1" destOrd="0" presId="urn:microsoft.com/office/officeart/2005/8/layout/matrix1"/>
    <dgm:cxn modelId="{F76E9ACE-4F02-4511-9D0D-25308F4AFDC5}" srcId="{21112A32-2F06-4119-9438-94E2106585B9}" destId="{6E8FB653-16F7-42B6-A8A9-C3BA3431649D}" srcOrd="1" destOrd="0" parTransId="{FD76ED97-48BE-43FD-8FC0-AED58B5E4863}" sibTransId="{745CA797-9518-4086-AA08-9CB901DB795B}"/>
    <dgm:cxn modelId="{3E4053B5-87C3-4789-8513-A2EC7178C233}" type="presOf" srcId="{6E8FB653-16F7-42B6-A8A9-C3BA3431649D}" destId="{B525D938-D3FF-4DA4-A174-71AF340251E3}" srcOrd="1" destOrd="0" presId="urn:microsoft.com/office/officeart/2005/8/layout/matrix1"/>
    <dgm:cxn modelId="{4F57BA0F-2BC8-4C7C-891E-D660D241B815}" srcId="{21112A32-2F06-4119-9438-94E2106585B9}" destId="{17511D74-98FB-4D27-8374-F12A59AB7BEE}" srcOrd="3" destOrd="0" parTransId="{8AE987A6-1C4E-4E07-B965-F6C6275346E6}" sibTransId="{146F797C-9227-47A0-8151-951FA0FB6149}"/>
    <dgm:cxn modelId="{61DE12E1-3762-4303-AFDD-D8AB1AEC0BB0}" type="presOf" srcId="{6E8FB653-16F7-42B6-A8A9-C3BA3431649D}" destId="{59CEB0B9-5C3C-405B-B6D7-8AA25656594B}" srcOrd="0" destOrd="0" presId="urn:microsoft.com/office/officeart/2005/8/layout/matrix1"/>
    <dgm:cxn modelId="{5A7D1F2C-485D-46B7-A128-69489E44F12A}" type="presParOf" srcId="{20A5AA3A-B378-4642-9D18-EAB3AFDC6469}" destId="{CFCFA9DC-A2D2-419B-BA8C-3D02498E043F}" srcOrd="0" destOrd="0" presId="urn:microsoft.com/office/officeart/2005/8/layout/matrix1"/>
    <dgm:cxn modelId="{309516A6-DFC8-4945-9C86-AB1BA0338501}" type="presParOf" srcId="{CFCFA9DC-A2D2-419B-BA8C-3D02498E043F}" destId="{90887307-5CE4-4F2D-9E91-3014D0F900EE}" srcOrd="0" destOrd="0" presId="urn:microsoft.com/office/officeart/2005/8/layout/matrix1"/>
    <dgm:cxn modelId="{737BA877-8E3B-4DCA-8047-C2B1AC2F107A}" type="presParOf" srcId="{CFCFA9DC-A2D2-419B-BA8C-3D02498E043F}" destId="{1C2FADAD-E49E-448F-8851-F2EBD77F9FBF}" srcOrd="1" destOrd="0" presId="urn:microsoft.com/office/officeart/2005/8/layout/matrix1"/>
    <dgm:cxn modelId="{BAC6A626-4930-48BB-8D94-A8BE2168AD13}" type="presParOf" srcId="{CFCFA9DC-A2D2-419B-BA8C-3D02498E043F}" destId="{59CEB0B9-5C3C-405B-B6D7-8AA25656594B}" srcOrd="2" destOrd="0" presId="urn:microsoft.com/office/officeart/2005/8/layout/matrix1"/>
    <dgm:cxn modelId="{D10A947A-C1D2-4511-B1D4-EBC0ADEEEFF3}" type="presParOf" srcId="{CFCFA9DC-A2D2-419B-BA8C-3D02498E043F}" destId="{B525D938-D3FF-4DA4-A174-71AF340251E3}" srcOrd="3" destOrd="0" presId="urn:microsoft.com/office/officeart/2005/8/layout/matrix1"/>
    <dgm:cxn modelId="{E3063DB9-556C-4985-90B9-495DACE3537B}" type="presParOf" srcId="{CFCFA9DC-A2D2-419B-BA8C-3D02498E043F}" destId="{463766AD-85C6-4FC6-993C-EE090CD660C6}" srcOrd="4" destOrd="0" presId="urn:microsoft.com/office/officeart/2005/8/layout/matrix1"/>
    <dgm:cxn modelId="{CFEBF772-C9BA-4C52-86DC-F4C8F6C593B6}" type="presParOf" srcId="{CFCFA9DC-A2D2-419B-BA8C-3D02498E043F}" destId="{D1EAC861-FE27-4E26-8B4D-0A3A34CA9ED2}" srcOrd="5" destOrd="0" presId="urn:microsoft.com/office/officeart/2005/8/layout/matrix1"/>
    <dgm:cxn modelId="{1274EE34-5F05-4D50-A25A-F3930F3AC6F6}" type="presParOf" srcId="{CFCFA9DC-A2D2-419B-BA8C-3D02498E043F}" destId="{46055871-3655-4C22-A19F-E45561BFB57D}" srcOrd="6" destOrd="0" presId="urn:microsoft.com/office/officeart/2005/8/layout/matrix1"/>
    <dgm:cxn modelId="{DE2AFE68-0A62-4521-B4AC-BE8447390B38}" type="presParOf" srcId="{CFCFA9DC-A2D2-419B-BA8C-3D02498E043F}" destId="{A7B0A8C4-5877-4B50-87A9-E472DAA9D714}" srcOrd="7" destOrd="0" presId="urn:microsoft.com/office/officeart/2005/8/layout/matrix1"/>
    <dgm:cxn modelId="{644B1001-935B-40B7-A096-EC32BF4012ED}" type="presParOf" srcId="{20A5AA3A-B378-4642-9D18-EAB3AFDC6469}" destId="{4C42D1E5-01C2-4556-81A3-F8B11317AE3E}" srcOrd="1" destOrd="0" presId="urn:microsoft.com/office/officeart/2005/8/layout/matrix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11/layout/RadialPictureList#1">
  <dgm:title val="Радиальный список рисунков"/>
  <dgm:desc val="Служит для отображения связей с центральной идеей. Фигура уровня 1 содержит текст, а все фигуры уровня 2 содержат рисунок с соответствующим текстом. Ограничен четырьмя рисунками уровня 2.  Неиспользуемые рисунки не отображаются, но остаются доступными при смене макета. Рекомендуется использовать текст уровня 2 небольшого объема."/>
  <dgm:catLst>
    <dgm:cat type="picture" pri="2500"/>
    <dgm:cat type="officeonline" pri="2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1" srcId="0" destId="10" srcOrd="0" destOrd="0"/>
        <dgm:cxn modelId="2" srcId="10" destId="11" srcOrd="0" destOrd="0"/>
        <dgm:cxn modelId="3" srcId="10" destId="12" srcOrd="1" destOrd="0"/>
        <dgm:cxn modelId="4" srcId="10" destId="13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1" srcId="0" destId="10" srcOrd="0" destOrd="0"/>
        <dgm:cxn modelId="2" srcId="10" destId="11" srcOrd="0" destOrd="0"/>
        <dgm:cxn modelId="3" srcId="10" destId="12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1" srcId="0" destId="10" srcOrd="0" destOrd="0"/>
        <dgm:cxn modelId="2" srcId="10" destId="11" srcOrd="0" destOrd="0"/>
        <dgm:cxn modelId="3" srcId="10" destId="12" srcOrd="1" destOrd="0"/>
        <dgm:cxn modelId="4" srcId="10" destId="13" srcOrd="2" destOrd="0"/>
        <dgm:cxn modelId="5" srcId="10" destId="14" srcOrd="3" destOrd="0"/>
      </dgm:cxnLst>
      <dgm:bg/>
      <dgm:whole/>
    </dgm:dataModel>
  </dgm:clrData>
  <dgm:layoutNode name="Name0">
    <dgm:varLst>
      <dgm:chMax val="1"/>
      <dgm:chPref val="1"/>
      <dgm:dir/>
      <dgm:resizeHandles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 ch" ptType="node node" st="1 1" cnt="1 0" func="cnt" op="equ" val="0">
            <dgm:alg type="composite">
              <dgm:param type="ar" val="1"/>
            </dgm:alg>
            <dgm:constrLst>
              <dgm:constr type="primFontSz" for="des" forName="Parent" val="65"/>
              <dgm:constr type="l" for="ch" forName="Parent" refType="w" fact="0"/>
              <dgm:constr type="t" for="ch" forName="Parent" refType="h" fact="0"/>
              <dgm:constr type="w" for="ch" forName="Parent" refType="w"/>
              <dgm:constr type="h" for="ch" forName="Parent" refType="h"/>
            </dgm:constrLst>
          </dgm:if>
          <dgm:if name="Name5" axis="ch ch" ptType="node node" st="1 1" cnt="1 0" func="cnt" op="equ" val="1">
            <dgm:alg type="composite">
              <dgm:param type="ar" val="1.4218"/>
            </dgm:alg>
            <dgm:constrLst>
              <dgm:constr type="primFontSz" for="des" forName="Child1" val="65"/>
              <dgm:constr type="primFontSz" for="des" forName="Parent" val="65"/>
              <dgm:constr type="primFontSz" for="des" forName="Child1" refType="primFontSz" refFor="des" refForName="Parent" op="lte"/>
              <dgm:constr type="l" for="ch" forName="Accent" refType="w" fact="0"/>
              <dgm:constr type="t" for="ch" forName="Accent" refType="h" fact="0"/>
              <dgm:constr type="w" for="ch" forName="Accent" refType="w" fact="0.6747"/>
              <dgm:constr type="h" for="ch" forName="Accent" refType="h"/>
              <dgm:constr type="l" for="ch" forName="Child1" refType="w" fact="0.76"/>
              <dgm:constr type="t" for="ch" forName="Child1" refType="h" fact="0.3739"/>
              <dgm:constr type="w" for="ch" forName="Child1" refType="w" fact="0.24"/>
              <dgm:constr type="h" for="ch" forName="Child1" refType="h" fact="0.255"/>
              <dgm:constr type="l" for="ch" forName="Parent" refType="w" fact="0.1726"/>
              <dgm:constr type="t" for="ch" forName="Parent" refType="h" fact="0.2646"/>
              <dgm:constr type="w" for="ch" forName="Parent" refType="w" fact="0.3347"/>
              <dgm:constr type="h" for="ch" forName="Parent" refType="h" fact="0.4759"/>
              <dgm:constr type="l" for="ch" forName="Image1" refType="w" fact="0.5661"/>
              <dgm:constr type="t" for="ch" forName="Image1" refType="h" fact="0.3744"/>
              <dgm:constr type="w" for="ch" forName="Image1" refType="w" fact="0.1793"/>
              <dgm:constr type="h" for="ch" forName="Image1" refType="h" fact="0.255"/>
            </dgm:constrLst>
          </dgm:if>
          <dgm:if name="Name6" axis="ch ch" ptType="node node" st="1 1" cnt="1 0" func="cnt" op="equ" val="2">
            <dgm:alg type="composite">
              <dgm:param type="ar" val="1.381"/>
            </dgm:alg>
            <dgm:constrLst>
              <dgm:constr type="primFontSz" for="des" forName="Child1" val="65"/>
              <dgm:constr type="primFontSz" for="des" forName="Parent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2" refType="primFontSz" refFor="des" refForName="Child1" op="equ"/>
              <dgm:constr type="l" for="ch" forName="Accent" refType="w" fact="0"/>
              <dgm:constr type="t" for="ch" forName="Accent" refType="h" fact="0"/>
              <dgm:constr type="w" for="ch" forName="Accent" refType="w" fact="0.6946"/>
              <dgm:constr type="h" for="ch" forName="Accent" refType="h"/>
              <dgm:constr type="l" for="ch" forName="Parent" refType="w" fact="0.1777"/>
              <dgm:constr type="t" for="ch" forName="Parent" refType="h" fact="0.2646"/>
              <dgm:constr type="w" for="ch" forName="Parent" refType="w" fact="0.3446"/>
              <dgm:constr type="h" for="ch" forName="Parent" refType="h" fact="0.4759"/>
              <dgm:constr type="l" for="ch" forName="Image1" refType="w" fact="0.5531"/>
              <dgm:constr type="t" for="ch" forName="Image1" refType="h" fact="0.1585"/>
              <dgm:constr type="w" for="ch" forName="Image1" refType="w" fact="0.1846"/>
              <dgm:constr type="h" for="ch" forName="Image1" refType="h" fact="0.255"/>
              <dgm:constr type="l" for="ch" forName="Image2" refType="w" fact="0.5531"/>
              <dgm:constr type="t" for="ch" forName="Image2" refType="h" fact="0.5624"/>
              <dgm:constr type="w" for="ch" forName="Image2" refType="w" fact="0.1846"/>
              <dgm:constr type="h" for="ch" forName="Image2" refType="h" fact="0.255"/>
              <dgm:constr type="l" for="ch" forName="Child1" refType="w" fact="0.7529"/>
              <dgm:constr type="t" for="ch" forName="Child1" refType="h" fact="0.1618"/>
              <dgm:constr type="w" for="ch" forName="Child1" refType="w" fact="0.2471"/>
              <dgm:constr type="h" for="ch" forName="Child1" refType="h" fact="0.2468"/>
              <dgm:constr type="l" for="ch" forName="Child2" refType="w" fact="0.7529"/>
              <dgm:constr type="t" for="ch" forName="Child2" refType="h" fact="0.5657"/>
              <dgm:constr type="w" for="ch" forName="Child2" refType="w" fact="0.2471"/>
              <dgm:constr type="h" for="ch" forName="Child2" refType="h" fact="0.2468"/>
            </dgm:constrLst>
          </dgm:if>
          <dgm:if name="Name7" axis="ch ch" ptType="node node" st="1 1" cnt="1 0" func="cnt" op="equ" val="3">
            <dgm:alg type="composite">
              <dgm:param type="ar" val="1.4218"/>
            </dgm:alg>
            <dgm:constrLst>
              <dgm:constr type="primFontSz" for="des" forName="Child1" val="65"/>
              <dgm:constr type="primFontSz" for="des" forName="Parent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" refType="w" fact="0"/>
              <dgm:constr type="t" for="ch" forName="Accent" refType="h" fact="0"/>
              <dgm:constr type="w" for="ch" forName="Accent" refType="w" fact="0.6747"/>
              <dgm:constr type="h" for="ch" forName="Accent" refType="h"/>
              <dgm:constr type="l" for="ch" forName="Parent" refType="w" fact="0.1726"/>
              <dgm:constr type="t" for="ch" forName="Parent" refType="h" fact="0.2646"/>
              <dgm:constr type="w" for="ch" forName="Parent" refType="w" fact="0.3347"/>
              <dgm:constr type="h" for="ch" forName="Parent" refType="h" fact="0.4759"/>
              <dgm:constr type="l" for="ch" forName="Image1" refType="w" fact="0.4968"/>
              <dgm:constr type="t" for="ch" forName="Image1" refType="h" fact="0.0843"/>
              <dgm:constr type="w" for="ch" forName="Image1" refType="w" fact="0.1793"/>
              <dgm:constr type="h" for="ch" forName="Image1" refType="h" fact="0.255"/>
              <dgm:constr type="l" for="ch" forName="Image2" refType="w" fact="0.5661"/>
              <dgm:constr type="t" for="ch" forName="Image2" refType="h" fact="0.3744"/>
              <dgm:constr type="w" for="ch" forName="Image2" refType="w" fact="0.1793"/>
              <dgm:constr type="h" for="ch" forName="Image2" refType="h" fact="0.255"/>
              <dgm:constr type="l" for="ch" forName="Image3" refType="w" fact="0.4968"/>
              <dgm:constr type="t" for="ch" forName="Image3" refType="h" fact="0.6686"/>
              <dgm:constr type="w" for="ch" forName="Image3" refType="w" fact="0.1793"/>
              <dgm:constr type="h" for="ch" forName="Image3" refType="h" fact="0.255"/>
              <dgm:constr type="l" for="ch" forName="Child1" refType="w" fact="0.6897"/>
              <dgm:constr type="t" for="ch" forName="Child1" refType="h" fact="0.0884"/>
              <dgm:constr type="w" for="ch" forName="Child1" refType="w" fact="0.24"/>
              <dgm:constr type="h" for="ch" forName="Child1" refType="h" fact="0.2468"/>
              <dgm:constr type="l" for="ch" forName="Child2" refType="w" fact="0.76"/>
              <dgm:constr type="t" for="ch" forName="Child2" refType="h" fact="0.378"/>
              <dgm:constr type="w" for="ch" forName="Child2" refType="w" fact="0.24"/>
              <dgm:constr type="h" for="ch" forName="Child2" refType="h" fact="0.2468"/>
              <dgm:constr type="l" for="ch" forName="Child3" refType="w" fact="0.6897"/>
              <dgm:constr type="t" for="ch" forName="Child3" refType="h" fact="0.6738"/>
              <dgm:constr type="w" for="ch" forName="Child3" refType="w" fact="0.24"/>
              <dgm:constr type="h" for="ch" forName="Child3" refType="h" fact="0.2468"/>
            </dgm:constrLst>
          </dgm:if>
          <dgm:else name="Name8">
            <dgm:alg type="composite">
              <dgm:param type="ar" val="1.2852"/>
            </dgm:alg>
            <dgm:constrLst>
              <dgm:constr type="primFontSz" for="des" forName="Child1" val="65"/>
              <dgm:constr type="primFontSz" for="des" forName="Parent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" refType="w" fact="0"/>
              <dgm:constr type="t" for="ch" forName="Accent" refType="h" fact="0.0361"/>
              <dgm:constr type="w" for="ch" forName="Accent" refType="w" fact="0.6865"/>
              <dgm:constr type="h" for="ch" forName="Accent" refType="h" fact="0.9197"/>
              <dgm:constr type="l" for="ch" forName="Parent" refType="w" fact="0.1756"/>
              <dgm:constr type="t" for="ch" forName="Parent" refType="h" fact="0.2795"/>
              <dgm:constr type="w" for="ch" forName="Parent" refType="w" fact="0.3406"/>
              <dgm:constr type="h" for="ch" forName="Parent" refType="h" fact="0.4377"/>
              <dgm:constr type="l" for="ch" forName="Image1" refType="w" fact="0.425"/>
              <dgm:constr type="t" for="ch" forName="Image1" refType="h" fact="0"/>
              <dgm:constr type="w" for="ch" forName="Image1" refType="w" fact="0.1825"/>
              <dgm:constr type="h" for="ch" forName="Image1" refType="h" fact="0.2345"/>
              <dgm:constr type="l" for="ch" forName="Image2" refType="w" fact="0.5598"/>
              <dgm:constr type="t" for="ch" forName="Image2" refType="h" fact="0.2184"/>
              <dgm:constr type="w" for="ch" forName="Image2" refType="w" fact="0.1825"/>
              <dgm:constr type="h" for="ch" forName="Image2" refType="h" fact="0.2345"/>
              <dgm:constr type="l" for="ch" forName="Image3" refType="w" fact="0.5591"/>
              <dgm:constr type="t" for="ch" forName="Image3" refType="h" fact="0.5395"/>
              <dgm:constr type="w" for="ch" forName="Image3" refType="w" fact="0.1825"/>
              <dgm:constr type="h" for="ch" forName="Image3" refType="h" fact="0.2345"/>
              <dgm:constr type="l" for="ch" forName="Image4" refType="w" fact="0.425"/>
              <dgm:constr type="t" for="ch" forName="Image4" refType="h" fact="0.7655"/>
              <dgm:constr type="w" for="ch" forName="Image4" refType="w" fact="0.1825"/>
              <dgm:constr type="h" for="ch" forName="Image4" refType="h" fact="0.2345"/>
              <dgm:constr type="l" for="ch" forName="Child1" refType="w" fact="0.6214"/>
              <dgm:constr type="t" for="ch" forName="Child1" refType="h" fact="0.003"/>
              <dgm:constr type="w" for="ch" forName="Child1" refType="w" fact="0.2443"/>
              <dgm:constr type="h" for="ch" forName="Child1" refType="h" fact="0.227"/>
              <dgm:constr type="l" for="ch" forName="Child2" refType="w" fact="0.7557"/>
              <dgm:constr type="t" for="ch" forName="Child2" refType="h" fact="0.2225"/>
              <dgm:constr type="w" for="ch" forName="Child2" refType="w" fact="0.2443"/>
              <dgm:constr type="h" for="ch" forName="Child2" refType="h" fact="0.227"/>
              <dgm:constr type="l" for="ch" forName="Child3" refType="w" fact="0.7557"/>
              <dgm:constr type="t" for="ch" forName="Child3" refType="h" fact="0.5433"/>
              <dgm:constr type="w" for="ch" forName="Child3" refType="w" fact="0.2443"/>
              <dgm:constr type="h" for="ch" forName="Child3" refType="h" fact="0.227"/>
              <dgm:constr type="l" for="ch" forName="Child4" refType="w" fact="0.6214"/>
              <dgm:constr type="t" for="ch" forName="Child4" refType="h" fact="0.7703"/>
              <dgm:constr type="w" for="ch" forName="Child4" refType="w" fact="0.2443"/>
              <dgm:constr type="h" for="ch" forName="Child4" refType="h" fact="0.227"/>
            </dgm:constrLst>
          </dgm:else>
        </dgm:choose>
      </dgm:if>
      <dgm:else name="Name9">
        <dgm:choose name="Name10">
          <dgm:if name="Name11" axis="ch ch" ptType="node node" st="1 1" cnt="1 0" func="cnt" op="equ" val="0">
            <dgm:alg type="composite">
              <dgm:param type="ar" val="1"/>
            </dgm:alg>
            <dgm:constrLst>
              <dgm:constr type="primFontSz" for="des" forName="Parent" val="65"/>
              <dgm:constr type="l" for="ch" forName="Parent" refType="w" fact="0"/>
              <dgm:constr type="t" for="ch" forName="Parent" refType="h" fact="0"/>
              <dgm:constr type="w" for="ch" forName="Parent" refType="w"/>
              <dgm:constr type="h" for="ch" forName="Parent" refType="h"/>
            </dgm:constrLst>
          </dgm:if>
          <dgm:if name="Name12" axis="ch ch" ptType="node node" st="1 1" cnt="1 0" func="cnt" op="equ" val="1">
            <dgm:alg type="composite">
              <dgm:param type="ar" val="1.4218"/>
            </dgm:alg>
            <dgm:constrLst>
              <dgm:constr type="primFontSz" for="des" forName="Child1" val="65"/>
              <dgm:constr type="primFontSz" for="des" forName="Parent" val="65"/>
              <dgm:constr type="primFontSz" for="des" forName="Child1" refType="primFontSz" refFor="des" refForName="Parent" op="lte"/>
              <dgm:constr type="r" for="ch" forName="Accent" refType="w"/>
              <dgm:constr type="t" for="ch" forName="Accent" refType="h" fact="0"/>
              <dgm:constr type="w" for="ch" forName="Accent" refType="w" fact="0.6747"/>
              <dgm:constr type="h" for="ch" forName="Accent" refType="h"/>
              <dgm:constr type="r" for="ch" forName="Child1" refType="w" fact="0.24"/>
              <dgm:constr type="t" for="ch" forName="Child1" refType="h" fact="0.3739"/>
              <dgm:constr type="w" for="ch" forName="Child1" refType="w" fact="0.24"/>
              <dgm:constr type="h" for="ch" forName="Child1" refType="h" fact="0.255"/>
              <dgm:constr type="r" for="ch" forName="Parent" refType="w" fact="0.8274"/>
              <dgm:constr type="t" for="ch" forName="Parent" refType="h" fact="0.2646"/>
              <dgm:constr type="w" for="ch" forName="Parent" refType="w" fact="0.3347"/>
              <dgm:constr type="h" for="ch" forName="Parent" refType="h" fact="0.4759"/>
              <dgm:constr type="r" for="ch" forName="Image1" refType="w" fact="0.4339"/>
              <dgm:constr type="t" for="ch" forName="Image1" refType="h" fact="0.3744"/>
              <dgm:constr type="w" for="ch" forName="Image1" refType="w" fact="0.1793"/>
              <dgm:constr type="h" for="ch" forName="Image1" refType="h" fact="0.255"/>
            </dgm:constrLst>
          </dgm:if>
          <dgm:if name="Name13" axis="ch ch" ptType="node node" st="1 1" cnt="1 0" func="cnt" op="equ" val="2">
            <dgm:alg type="composite">
              <dgm:param type="ar" val="1.381"/>
            </dgm:alg>
            <dgm:constrLst>
              <dgm:constr type="primFontSz" for="des" forName="Child1" val="65"/>
              <dgm:constr type="primFontSz" for="des" forName="Parent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2" refType="primFontSz" refFor="des" refForName="Child1" op="equ"/>
              <dgm:constr type="r" for="ch" forName="Accent" refType="w"/>
              <dgm:constr type="t" for="ch" forName="Accent" refType="h" fact="0"/>
              <dgm:constr type="w" for="ch" forName="Accent" refType="w" fact="0.6946"/>
              <dgm:constr type="h" for="ch" forName="Accent" refType="h"/>
              <dgm:constr type="r" for="ch" forName="Parent" refType="w" fact="0.8223"/>
              <dgm:constr type="t" for="ch" forName="Parent" refType="h" fact="0.2646"/>
              <dgm:constr type="w" for="ch" forName="Parent" refType="w" fact="0.3446"/>
              <dgm:constr type="h" for="ch" forName="Parent" refType="h" fact="0.4759"/>
              <dgm:constr type="r" for="ch" forName="Image1" refType="w" fact="0.4469"/>
              <dgm:constr type="t" for="ch" forName="Image1" refType="h" fact="0.1585"/>
              <dgm:constr type="w" for="ch" forName="Image1" refType="w" fact="0.1846"/>
              <dgm:constr type="h" for="ch" forName="Image1" refType="h" fact="0.255"/>
              <dgm:constr type="r" for="ch" forName="Image2" refType="w" fact="0.4469"/>
              <dgm:constr type="t" for="ch" forName="Image2" refType="h" fact="0.5624"/>
              <dgm:constr type="w" for="ch" forName="Image2" refType="w" fact="0.1846"/>
              <dgm:constr type="h" for="ch" forName="Image2" refType="h" fact="0.255"/>
              <dgm:constr type="r" for="ch" forName="Child1" refType="w" fact="0.2471"/>
              <dgm:constr type="t" for="ch" forName="Child1" refType="h" fact="0.1618"/>
              <dgm:constr type="w" for="ch" forName="Child1" refType="w" fact="0.2471"/>
              <dgm:constr type="h" for="ch" forName="Child1" refType="h" fact="0.2468"/>
              <dgm:constr type="r" for="ch" forName="Child2" refType="w" fact="0.2471"/>
              <dgm:constr type="t" for="ch" forName="Child2" refType="h" fact="0.5657"/>
              <dgm:constr type="w" for="ch" forName="Child2" refType="w" fact="0.2471"/>
              <dgm:constr type="h" for="ch" forName="Child2" refType="h" fact="0.2468"/>
            </dgm:constrLst>
          </dgm:if>
          <dgm:if name="Name14" axis="ch ch" ptType="node node" st="1 1" cnt="1 0" func="cnt" op="equ" val="3">
            <dgm:alg type="composite">
              <dgm:param type="ar" val="1.4218"/>
            </dgm:alg>
            <dgm:constrLst>
              <dgm:constr type="primFontSz" for="des" forName="Child1" val="65"/>
              <dgm:constr type="primFontSz" for="des" forName="Parent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r" for="ch" forName="Accent" refType="w"/>
              <dgm:constr type="t" for="ch" forName="Accent" refType="h" fact="0"/>
              <dgm:constr type="w" for="ch" forName="Accent" refType="w" fact="0.6747"/>
              <dgm:constr type="h" for="ch" forName="Accent" refType="h"/>
              <dgm:constr type="r" for="ch" forName="Parent" refType="w" fact="0.8274"/>
              <dgm:constr type="t" for="ch" forName="Parent" refType="h" fact="0.2646"/>
              <dgm:constr type="w" for="ch" forName="Parent" refType="w" fact="0.3347"/>
              <dgm:constr type="h" for="ch" forName="Parent" refType="h" fact="0.4759"/>
              <dgm:constr type="r" for="ch" forName="Image1" refType="w" fact="0.5032"/>
              <dgm:constr type="t" for="ch" forName="Image1" refType="h" fact="0.0843"/>
              <dgm:constr type="w" for="ch" forName="Image1" refType="w" fact="0.1793"/>
              <dgm:constr type="h" for="ch" forName="Image1" refType="h" fact="0.255"/>
              <dgm:constr type="r" for="ch" forName="Image2" refType="w" fact="0.4339"/>
              <dgm:constr type="t" for="ch" forName="Image2" refType="h" fact="0.3744"/>
              <dgm:constr type="w" for="ch" forName="Image2" refType="w" fact="0.1793"/>
              <dgm:constr type="h" for="ch" forName="Image2" refType="h" fact="0.255"/>
              <dgm:constr type="r" for="ch" forName="Image3" refType="w" fact="0.5032"/>
              <dgm:constr type="t" for="ch" forName="Image3" refType="h" fact="0.6686"/>
              <dgm:constr type="w" for="ch" forName="Image3" refType="w" fact="0.1793"/>
              <dgm:constr type="h" for="ch" forName="Image3" refType="h" fact="0.255"/>
              <dgm:constr type="r" for="ch" forName="Child1" refType="w" fact="0.3103"/>
              <dgm:constr type="t" for="ch" forName="Child1" refType="h" fact="0.0884"/>
              <dgm:constr type="w" for="ch" forName="Child1" refType="w" fact="0.24"/>
              <dgm:constr type="h" for="ch" forName="Child1" refType="h" fact="0.2468"/>
              <dgm:constr type="r" for="ch" forName="Child2" refType="w" fact="0.24"/>
              <dgm:constr type="t" for="ch" forName="Child2" refType="h" fact="0.378"/>
              <dgm:constr type="w" for="ch" forName="Child2" refType="w" fact="0.24"/>
              <dgm:constr type="h" for="ch" forName="Child2" refType="h" fact="0.2468"/>
              <dgm:constr type="r" for="ch" forName="Child3" refType="w" fact="0.3103"/>
              <dgm:constr type="t" for="ch" forName="Child3" refType="h" fact="0.6738"/>
              <dgm:constr type="w" for="ch" forName="Child3" refType="w" fact="0.24"/>
              <dgm:constr type="h" for="ch" forName="Child3" refType="h" fact="0.2468"/>
            </dgm:constrLst>
          </dgm:if>
          <dgm:else name="Name15">
            <dgm:alg type="composite">
              <dgm:param type="ar" val="1.2852"/>
            </dgm:alg>
            <dgm:constrLst>
              <dgm:constr type="primFontSz" for="des" forName="Child1" val="65"/>
              <dgm:constr type="primFontSz" for="des" forName="Parent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r" for="ch" forName="Accent" refType="w"/>
              <dgm:constr type="t" for="ch" forName="Accent" refType="h" fact="0.0361"/>
              <dgm:constr type="w" for="ch" forName="Accent" refType="w" fact="0.6865"/>
              <dgm:constr type="h" for="ch" forName="Accent" refType="h" fact="0.9197"/>
              <dgm:constr type="r" for="ch" forName="Parent" refType="w" fact="0.8244"/>
              <dgm:constr type="t" for="ch" forName="Parent" refType="h" fact="0.2795"/>
              <dgm:constr type="w" for="ch" forName="Parent" refType="w" fact="0.3406"/>
              <dgm:constr type="h" for="ch" forName="Parent" refType="h" fact="0.4377"/>
              <dgm:constr type="r" for="ch" forName="Image1" refType="w" fact="0.575"/>
              <dgm:constr type="t" for="ch" forName="Image1" refType="h" fact="0"/>
              <dgm:constr type="w" for="ch" forName="Image1" refType="w" fact="0.1825"/>
              <dgm:constr type="h" for="ch" forName="Image1" refType="h" fact="0.2345"/>
              <dgm:constr type="r" for="ch" forName="Image2" refType="w" fact="0.4402"/>
              <dgm:constr type="t" for="ch" forName="Image2" refType="h" fact="0.2184"/>
              <dgm:constr type="w" for="ch" forName="Image2" refType="w" fact="0.1825"/>
              <dgm:constr type="h" for="ch" forName="Image2" refType="h" fact="0.2345"/>
              <dgm:constr type="r" for="ch" forName="Image3" refType="w" fact="0.4409"/>
              <dgm:constr type="t" for="ch" forName="Image3" refType="h" fact="0.5395"/>
              <dgm:constr type="w" for="ch" forName="Image3" refType="w" fact="0.1825"/>
              <dgm:constr type="h" for="ch" forName="Image3" refType="h" fact="0.2345"/>
              <dgm:constr type="r" for="ch" forName="Image4" refType="w" fact="0.575"/>
              <dgm:constr type="t" for="ch" forName="Image4" refType="h" fact="0.7655"/>
              <dgm:constr type="w" for="ch" forName="Image4" refType="w" fact="0.1825"/>
              <dgm:constr type="h" for="ch" forName="Image4" refType="h" fact="0.2345"/>
              <dgm:constr type="r" for="ch" forName="Child1" refType="w" fact="0.3786"/>
              <dgm:constr type="t" for="ch" forName="Child1" refType="h" fact="0.003"/>
              <dgm:constr type="w" for="ch" forName="Child1" refType="w" fact="0.2443"/>
              <dgm:constr type="h" for="ch" forName="Child1" refType="h" fact="0.227"/>
              <dgm:constr type="r" for="ch" forName="Child2" refType="w" fact="0.2443"/>
              <dgm:constr type="t" for="ch" forName="Child2" refType="h" fact="0.2225"/>
              <dgm:constr type="w" for="ch" forName="Child2" refType="w" fact="0.2443"/>
              <dgm:constr type="h" for="ch" forName="Child2" refType="h" fact="0.227"/>
              <dgm:constr type="r" for="ch" forName="Child3" refType="w" fact="0.2443"/>
              <dgm:constr type="t" for="ch" forName="Child3" refType="h" fact="0.5433"/>
              <dgm:constr type="w" for="ch" forName="Child3" refType="w" fact="0.2443"/>
              <dgm:constr type="h" for="ch" forName="Child3" refType="h" fact="0.227"/>
              <dgm:constr type="r" for="ch" forName="Child4" refType="w" fact="0.3786"/>
              <dgm:constr type="t" for="ch" forName="Child4" refType="h" fact="0.7703"/>
              <dgm:constr type="w" for="ch" forName="Child4" refType="w" fact="0.2443"/>
              <dgm:constr type="h" for="ch" forName="Child4" refType="h" fact="0.227"/>
            </dgm:constrLst>
          </dgm:else>
        </dgm:choose>
      </dgm:else>
    </dgm:choose>
    <dgm:forEach name="wrapper" axis="self" ptType="parTrans">
      <dgm:forEach name="ImageRepeat" axis="self">
        <dgm:layoutNode name="Image" styleLbl="fgImgPlace1">
          <dgm:alg type="sp"/>
          <dgm:shape xmlns:r="http://schemas.openxmlformats.org/officeDocument/2006/relationships" type="ellipse" r:blip="" blipPhldr="1">
            <dgm:adjLst/>
          </dgm:shape>
          <dgm:presOf/>
        </dgm:layoutNode>
      </dgm:forEach>
    </dgm:forEach>
    <dgm:forEach name="Name16" axis="ch" ptType="node" cnt="1">
      <dgm:layoutNode name="Parent" styleLbl="node1">
        <dgm:varLst>
          <dgm:chMax val="4"/>
          <dgm:chPref val="3"/>
        </dgm:varLst>
        <dgm:alg type="tx"/>
        <dgm:shape xmlns:r="http://schemas.openxmlformats.org/officeDocument/2006/relationships" type="ellipse" r:blip="">
          <dgm:adjLst/>
        </dgm:shape>
        <dgm:presOf axis="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17" axis="ch ch" ptType="node node" st="1 1" cnt="1 1">
      <dgm:layoutNode name="Accent" styleLbl="node1">
        <dgm:alg type="sp"/>
        <dgm:choose name="Name18">
          <dgm:if name="Name19" func="var" arg="dir" op="equ" val="norm">
            <dgm:choose name="Name20">
              <dgm:if name="Name21" axis="followSib" ptType="node" func="cnt" op="equ" val="0">
                <dgm:shape xmlns:r="http://schemas.openxmlformats.org/officeDocument/2006/relationships" type="blockArc" r:blip="">
                  <dgm:adjLst>
                    <dgm:adj idx="1" val="-49.0368"/>
                    <dgm:adj idx="2" val="49.4265"/>
                    <dgm:adj idx="3" val="0.0564"/>
                  </dgm:adjLst>
                </dgm:shape>
              </dgm:if>
              <dgm:if name="Name22" axis="followSib" ptType="node" func="cnt" op="equ" val="1">
                <dgm:shape xmlns:r="http://schemas.openxmlformats.org/officeDocument/2006/relationships" type="blockArc" r:blip="">
                  <dgm:adjLst>
                    <dgm:adj idx="1" val="-64.2028"/>
                    <dgm:adj idx="2" val="64.5456"/>
                    <dgm:adj idx="3" val="0.0558"/>
                  </dgm:adjLst>
                </dgm:shape>
              </dgm:if>
              <dgm:if name="Name23" axis="followSib" ptType="node" func="cnt" op="equ" val="2">
                <dgm:shape xmlns:r="http://schemas.openxmlformats.org/officeDocument/2006/relationships" type="blockArc" r:blip="">
                  <dgm:adjLst>
                    <dgm:adj idx="1" val="-67.8702"/>
                    <dgm:adj idx="2" val="68.6519"/>
                    <dgm:adj idx="3" val="0.0575"/>
                  </dgm:adjLst>
                </dgm:shape>
              </dgm:if>
              <dgm:else name="Name24">
                <dgm:shape xmlns:r="http://schemas.openxmlformats.org/officeDocument/2006/relationships" type="blockArc" r:blip="">
                  <dgm:adjLst>
                    <dgm:adj idx="1" val="-84.8426"/>
                    <dgm:adj idx="2" val="84.8009"/>
                    <dgm:adj idx="3" val="0.0524"/>
                  </dgm:adjLst>
                </dgm:shape>
              </dgm:else>
            </dgm:choose>
          </dgm:if>
          <dgm:else name="Name25">
            <dgm:choose name="Name26">
              <dgm:if name="Name27" axis="followSib" ptType="node" func="cnt" op="equ" val="0">
                <dgm:shape xmlns:r="http://schemas.openxmlformats.org/officeDocument/2006/relationships" rot="180" type="blockArc" r:blip="">
                  <dgm:adjLst>
                    <dgm:adj idx="1" val="-49.0368"/>
                    <dgm:adj idx="2" val="49.4265"/>
                    <dgm:adj idx="3" val="0.0564"/>
                  </dgm:adjLst>
                </dgm:shape>
              </dgm:if>
              <dgm:if name="Name28" axis="followSib" ptType="node" func="cnt" op="equ" val="1">
                <dgm:shape xmlns:r="http://schemas.openxmlformats.org/officeDocument/2006/relationships" rot="180" type="blockArc" r:blip="">
                  <dgm:adjLst>
                    <dgm:adj idx="1" val="-64.2028"/>
                    <dgm:adj idx="2" val="64.5456"/>
                    <dgm:adj idx="3" val="0.0558"/>
                  </dgm:adjLst>
                </dgm:shape>
              </dgm:if>
              <dgm:if name="Name29" axis="followSib" ptType="node" func="cnt" op="equ" val="2">
                <dgm:shape xmlns:r="http://schemas.openxmlformats.org/officeDocument/2006/relationships" rot="180" type="blockArc" r:blip="">
                  <dgm:adjLst>
                    <dgm:adj idx="1" val="-67.8702"/>
                    <dgm:adj idx="2" val="68.6519"/>
                    <dgm:adj idx="3" val="0.0575"/>
                  </dgm:adjLst>
                </dgm:shape>
              </dgm:if>
              <dgm:else name="Name30">
                <dgm:shape xmlns:r="http://schemas.openxmlformats.org/officeDocument/2006/relationships" rot="180" type="blockArc" r:blip="">
                  <dgm:adjLst>
                    <dgm:adj idx="1" val="-84.8426"/>
                    <dgm:adj idx="2" val="84.8009"/>
                    <dgm:adj idx="3" val="0.0524"/>
                  </dgm:adjLst>
                </dgm:shape>
              </dgm:else>
            </dgm:choose>
          </dgm:else>
        </dgm:choose>
        <dgm:presOf/>
      </dgm:layoutNode>
      <dgm:layoutNode name="Image1" styleLbl="fgImgPlace1">
        <dgm:alg type="sp"/>
        <dgm:shape xmlns:r="http://schemas.openxmlformats.org/officeDocument/2006/relationships" type="ellipse" r:blip="" blipPhldr="1">
          <dgm:adjLst/>
        </dgm:shape>
        <dgm:presOf/>
      </dgm:layoutNode>
      <dgm:layoutNode name="Child1" styleLbl="revTx">
        <dgm:varLst>
          <dgm:chMax val="0"/>
          <dgm:chPref val="0"/>
          <dgm:bulletEnabled val="1"/>
        </dgm:varLst>
        <dgm:choose name="Name31">
          <dgm:if name="Name32" func="var" arg="dir" op="equ" val="norm">
            <dgm:alg type="tx">
              <dgm:param type="parTxLTRAlign" val="l"/>
              <dgm:param type="shpTxLTRAlignCh" val="l"/>
              <dgm:param type="parTxRTLAlign" val="l"/>
              <dgm:param type="shpTxRTLAlignCh" val="l"/>
              <dgm:param type="lnSpAfParP" val="10"/>
            </dgm:alg>
          </dgm:if>
          <dgm:else name="Name33">
            <dgm:alg type="tx">
              <dgm:param type="parTxLTRAlign" val="r"/>
              <dgm:param type="shpTxLTRAlignCh" val="r"/>
              <dgm:param type="parTxRTLAlign" val="r"/>
              <dgm:param type="shpTxRTLAlignCh" val="r"/>
              <dgm:param type="lnSpAfParP" val="10"/>
            </dgm:alg>
          </dgm:else>
        </dgm:choose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34" axis="ch ch" ptType="node node" st="1 2" cnt="1 1">
      <dgm:layoutNode name="Image2">
        <dgm:alg type="sp"/>
        <dgm:shape xmlns:r="http://schemas.openxmlformats.org/officeDocument/2006/relationships" r:blip="">
          <dgm:adjLst/>
        </dgm:shape>
        <dgm:presOf/>
        <dgm:constrLst/>
        <dgm:forEach name="Name35" ref="ImageRepeat"/>
      </dgm:layoutNode>
      <dgm:layoutNode name="Child2" styleLbl="revTx">
        <dgm:varLst>
          <dgm:chMax val="0"/>
          <dgm:chPref val="0"/>
          <dgm:bulletEnabled val="1"/>
        </dgm:varLst>
        <dgm:choose name="Name36">
          <dgm:if name="Name37" func="var" arg="dir" op="equ" val="norm">
            <dgm:alg type="tx">
              <dgm:param type="parTxLTRAlign" val="l"/>
              <dgm:param type="shpTxLTRAlignCh" val="l"/>
              <dgm:param type="parTxRTLAlign" val="l"/>
              <dgm:param type="shpTxRTLAlignCh" val="l"/>
              <dgm:param type="lnSpAfParP" val="10"/>
            </dgm:alg>
          </dgm:if>
          <dgm:else name="Name38">
            <dgm:alg type="tx">
              <dgm:param type="parTxLTRAlign" val="r"/>
              <dgm:param type="shpTxLTRAlignCh" val="r"/>
              <dgm:param type="parTxRTLAlign" val="r"/>
              <dgm:param type="shpTxRTLAlignCh" val="r"/>
              <dgm:param type="lnSpAfParP" val="10"/>
            </dgm:alg>
          </dgm:else>
        </dgm:choose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39" axis="ch ch" ptType="node node" st="1 3" cnt="1 1">
      <dgm:layoutNode name="Image3">
        <dgm:alg type="sp"/>
        <dgm:shape xmlns:r="http://schemas.openxmlformats.org/officeDocument/2006/relationships" r:blip="">
          <dgm:adjLst/>
        </dgm:shape>
        <dgm:presOf/>
        <dgm:constrLst/>
        <dgm:forEach name="Name40" ref="ImageRepeat"/>
      </dgm:layoutNode>
      <dgm:layoutNode name="Child3" styleLbl="revTx">
        <dgm:varLst>
          <dgm:chMax val="0"/>
          <dgm:chPref val="0"/>
          <dgm:bulletEnabled val="1"/>
        </dgm:varLst>
        <dgm:choose name="Name41">
          <dgm:if name="Name42" func="var" arg="dir" op="equ" val="norm">
            <dgm:alg type="tx">
              <dgm:param type="parTxLTRAlign" val="l"/>
              <dgm:param type="shpTxLTRAlignCh" val="l"/>
              <dgm:param type="parTxRTLAlign" val="l"/>
              <dgm:param type="shpTxRTLAlignCh" val="l"/>
              <dgm:param type="lnSpAfParP" val="10"/>
            </dgm:alg>
          </dgm:if>
          <dgm:else name="Name43">
            <dgm:alg type="tx">
              <dgm:param type="parTxLTRAlign" val="r"/>
              <dgm:param type="shpTxLTRAlignCh" val="r"/>
              <dgm:param type="parTxRTLAlign" val="r"/>
              <dgm:param type="shpTxRTLAlignCh" val="r"/>
              <dgm:param type="lnSpAfParP" val="10"/>
            </dgm:alg>
          </dgm:else>
        </dgm:choose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44" axis="ch ch" ptType="node node" st="1 4" cnt="1 1">
      <dgm:layoutNode name="Image4">
        <dgm:alg type="sp"/>
        <dgm:shape xmlns:r="http://schemas.openxmlformats.org/officeDocument/2006/relationships" r:blip="">
          <dgm:adjLst/>
        </dgm:shape>
        <dgm:presOf/>
        <dgm:constrLst/>
        <dgm:forEach name="Name45" ref="ImageRepeat"/>
      </dgm:layoutNode>
      <dgm:layoutNode name="Child4" styleLbl="revTx">
        <dgm:varLst>
          <dgm:chMax val="0"/>
          <dgm:chPref val="0"/>
          <dgm:bulletEnabled val="1"/>
        </dgm:varLst>
        <dgm:choose name="Name46">
          <dgm:if name="Name47" func="var" arg="dir" op="equ" val="norm">
            <dgm:alg type="tx">
              <dgm:param type="parTxLTRAlign" val="l"/>
              <dgm:param type="shpTxLTRAlignCh" val="l"/>
              <dgm:param type="parTxRTLAlign" val="l"/>
              <dgm:param type="shpTxRTLAlignCh" val="l"/>
              <dgm:param type="lnSpAfParP" val="10"/>
            </dgm:alg>
          </dgm:if>
          <dgm:else name="Name48">
            <dgm:alg type="tx">
              <dgm:param type="parTxLTRAlign" val="r"/>
              <dgm:param type="shpTxLTRAlignCh" val="r"/>
              <dgm:param type="parTxRTLAlign" val="r"/>
              <dgm:param type="shpTxRTLAlignCh" val="r"/>
              <dgm:param type="lnSpAfParP" val="10"/>
            </dgm:alg>
          </dgm:else>
        </dgm:choose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matrix1">
  <dgm:title val=""/>
  <dgm:desc val=""/>
  <dgm:catLst>
    <dgm:cat type="matrix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clrData>
  <dgm:layoutNode name="diagram">
    <dgm:varLst>
      <dgm:chMax val="1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ctrX" for="ch" forName="matrix" refType="w" fact="0.5"/>
      <dgm:constr type="ctrY" for="ch" forName="matrix" refType="h" fact="0.5"/>
      <dgm:constr type="w" for="ch" forName="matrix" refType="w"/>
      <dgm:constr type="h" for="ch" forName="matrix" refType="h"/>
      <dgm:constr type="ctrX" for="ch" forName="centerTile" refType="w" fact="0.5"/>
      <dgm:constr type="ctrY" for="ch" forName="centerTile" refType="h" fact="0.5"/>
      <dgm:constr type="w" for="ch" forName="centerTile" refType="w" fact="0.3"/>
      <dgm:constr type="h" for="ch" forName="centerTile" refType="h" fact="0.25"/>
      <dgm:constr type="primFontSz" for="des" ptType="node" op="equ" val="65"/>
    </dgm:constrLst>
    <dgm:ruleLst/>
    <dgm:choose name="Name0">
      <dgm:if name="Name1" axis="ch" ptType="node" func="cnt" op="gte" val="1">
        <dgm:layoutNode name="matrix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tile1"/>
            <dgm:constr type="t" for="ch" forName="tile1"/>
            <dgm:constr type="r" for="ch" forName="tile1" refType="w" fact="0.5"/>
            <dgm:constr type="b" for="ch" forName="tile1" refType="h" fact="0.5"/>
            <dgm:constr type="l" for="ch" forName="tile1text" refType="l" refFor="ch" refForName="tile1"/>
            <dgm:constr type="t" for="ch" forName="tile1text" refType="t" refFor="ch" refForName="tile1"/>
            <dgm:constr type="w" for="ch" forName="tile1text" refType="w" refFor="ch" refForName="tile1"/>
            <dgm:constr type="h" for="ch" forName="tile1text" refType="h" refFor="ch" refForName="tile1" fact="0.75"/>
            <dgm:constr type="r" for="ch" forName="tile2" refType="w"/>
            <dgm:constr type="t" for="ch" forName="tile2"/>
            <dgm:constr type="l" for="ch" forName="tile2" refType="w" fact="0.5"/>
            <dgm:constr type="b" for="ch" forName="tile2" refType="h" fact="0.5"/>
            <dgm:constr type="r" for="ch" forName="tile2text" refType="r" refFor="ch" refForName="tile2"/>
            <dgm:constr type="t" for="ch" forName="tile2text" refType="t" refFor="ch" refForName="tile2"/>
            <dgm:constr type="w" for="ch" forName="tile2text" refType="w" refFor="ch" refForName="tile2"/>
            <dgm:constr type="h" for="ch" forName="tile2text" refType="h" refFor="ch" refForName="tile2" fact="0.75"/>
            <dgm:constr type="l" for="ch" forName="tile3"/>
            <dgm:constr type="b" for="ch" forName="tile3" refType="h"/>
            <dgm:constr type="r" for="ch" forName="tile3" refType="w" fact="0.5"/>
            <dgm:constr type="t" for="ch" forName="tile3" refType="h" fact="0.5"/>
            <dgm:constr type="l" for="ch" forName="tile3text" refType="l" refFor="ch" refForName="tile3"/>
            <dgm:constr type="b" for="ch" forName="tile3text" refType="b" refFor="ch" refForName="tile3"/>
            <dgm:constr type="w" for="ch" forName="tile3text" refType="w" refFor="ch" refForName="tile3"/>
            <dgm:constr type="h" for="ch" forName="tile3text" refType="h" refFor="ch" refForName="tile3" fact="0.75"/>
            <dgm:constr type="r" for="ch" forName="tile4" refType="w"/>
            <dgm:constr type="b" for="ch" forName="tile4" refType="h"/>
            <dgm:constr type="l" for="ch" forName="tile4" refType="w" fact="0.5"/>
            <dgm:constr type="t" for="ch" forName="tile4" refType="h" fact="0.5"/>
            <dgm:constr type="r" for="ch" forName="tile4text" refType="r" refFor="ch" refForName="tile4"/>
            <dgm:constr type="b" for="ch" forName="tile4text" refType="b" refFor="ch" refForName="tile4"/>
            <dgm:constr type="w" for="ch" forName="tile4text" refType="w" refFor="ch" refForName="tile4"/>
            <dgm:constr type="h" for="ch" forName="tile4text" refType="h" refFor="ch" refForName="tile4" fact="0.75"/>
          </dgm:constrLst>
          <dgm:ruleLst/>
          <dgm:layoutNode name="tile1" styleLbl="node1">
            <dgm:alg type="sp"/>
            <dgm:shape xmlns:r="http://schemas.openxmlformats.org/officeDocument/2006/relationships" rot="270" type="round1Rect" r:blip="">
              <dgm:adjLst/>
            </dgm:shape>
            <dgm:choose name="Name2">
              <dgm:if name="Name3" func="var" arg="dir" op="equ" val="norm">
                <dgm:presOf axis="ch ch desOrSelf" ptType="node node node" st="1 1 1" cnt="1 1 0"/>
              </dgm:if>
              <dgm:else name="Name4">
                <dgm:presOf axis="ch ch desOrSelf" ptType="node node node" st="1 2 1" cnt="1 1 0"/>
              </dgm:else>
            </dgm:choose>
            <dgm:constrLst/>
            <dgm:ruleLst/>
          </dgm:layoutNode>
          <dgm:layoutNode name="tile1text" styleLbl="node1">
            <dgm:varLst>
              <dgm:chMax val="0"/>
              <dgm:chPref val="0"/>
              <dgm:bulletEnabled val="1"/>
            </dgm:varLst>
            <dgm:choose name="Name5">
              <dgm:if name="Name6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7">
                <dgm:alg type="tx"/>
              </dgm:else>
            </dgm:choose>
            <dgm:shape xmlns:r="http://schemas.openxmlformats.org/officeDocument/2006/relationships" rot="270" type="rect" r:blip="" hideGeom="1">
              <dgm:adjLst>
                <dgm:adj idx="1" val="0.2"/>
              </dgm:adjLst>
            </dgm:shape>
            <dgm:choose name="Name8">
              <dgm:if name="Name9" func="var" arg="dir" op="equ" val="norm">
                <dgm:presOf axis="ch ch desOrSelf" ptType="node node node" st="1 1 1" cnt="1 1 0"/>
              </dgm:if>
              <dgm:else name="Name10">
                <dgm:presOf axis="ch ch desOrSelf" ptType="node node node" st="1 2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2" styleLbl="node1">
            <dgm:alg type="sp"/>
            <dgm:shape xmlns:r="http://schemas.openxmlformats.org/officeDocument/2006/relationships" type="round1Rect" r:blip="">
              <dgm:adjLst/>
            </dgm:shape>
            <dgm:choose name="Name11">
              <dgm:if name="Name12" func="var" arg="dir" op="equ" val="norm">
                <dgm:presOf axis="ch ch desOrSelf" ptType="node node node" st="1 2 1" cnt="1 1 0"/>
              </dgm:if>
              <dgm:else name="Name13">
                <dgm:presOf axis="ch ch desOrSelf" ptType="node node node" st="1 1 1" cnt="1 1 0"/>
              </dgm:else>
            </dgm:choose>
            <dgm:constrLst/>
            <dgm:ruleLst/>
          </dgm:layoutNode>
          <dgm:layoutNode name="tile2text" styleLbl="node1">
            <dgm:varLst>
              <dgm:chMax val="0"/>
              <dgm:chPref val="0"/>
              <dgm:bulletEnabled val="1"/>
            </dgm:varLst>
            <dgm:choose name="Name14">
              <dgm:if name="Name15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16">
                <dgm:alg type="tx"/>
              </dgm:else>
            </dgm:choose>
            <dgm:shape xmlns:r="http://schemas.openxmlformats.org/officeDocument/2006/relationships" type="rect" r:blip="" hideGeom="1">
              <dgm:adjLst/>
            </dgm:shape>
            <dgm:choose name="Name17">
              <dgm:if name="Name18" func="var" arg="dir" op="equ" val="norm">
                <dgm:presOf axis="ch ch desOrSelf" ptType="node node node" st="1 2 1" cnt="1 1 0"/>
              </dgm:if>
              <dgm:else name="Name19">
                <dgm:presOf axis="ch ch desOrSelf" ptType="node node node" st="1 1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3" styleLbl="node1">
            <dgm:alg type="sp"/>
            <dgm:shape xmlns:r="http://schemas.openxmlformats.org/officeDocument/2006/relationships" rot="180" type="round1Rect" r:blip="">
              <dgm:adjLst/>
            </dgm:shape>
            <dgm:choose name="Name20">
              <dgm:if name="Name21" func="var" arg="dir" op="equ" val="norm">
                <dgm:presOf axis="ch ch desOrSelf" ptType="node node node" st="1 3 1" cnt="1 1 0"/>
              </dgm:if>
              <dgm:else name="Name22">
                <dgm:presOf axis="ch ch desOrSelf" ptType="node node node" st="1 4 1" cnt="1 1 0"/>
              </dgm:else>
            </dgm:choose>
            <dgm:constrLst/>
            <dgm:ruleLst/>
          </dgm:layoutNode>
          <dgm:layoutNode name="tile3text" styleLbl="node1">
            <dgm:varLst>
              <dgm:chMax val="0"/>
              <dgm:chPref val="0"/>
              <dgm:bulletEnabled val="1"/>
            </dgm:varLst>
            <dgm:choose name="Name23">
              <dgm:if name="Name24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25">
                <dgm:alg type="tx"/>
              </dgm:else>
            </dgm:choose>
            <dgm:shape xmlns:r="http://schemas.openxmlformats.org/officeDocument/2006/relationships" rot="180" type="rect" r:blip="" hideGeom="1">
              <dgm:adjLst/>
            </dgm:shape>
            <dgm:choose name="Name26">
              <dgm:if name="Name27" func="var" arg="dir" op="equ" val="norm">
                <dgm:presOf axis="ch ch desOrSelf" ptType="node node node" st="1 3 1" cnt="1 1 0"/>
              </dgm:if>
              <dgm:else name="Name28">
                <dgm:presOf axis="ch ch desOrSelf" ptType="node node node" st="1 4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4" styleLbl="node1">
            <dgm:alg type="sp"/>
            <dgm:shape xmlns:r="http://schemas.openxmlformats.org/officeDocument/2006/relationships" rot="90" type="round1Rect" r:blip="">
              <dgm:adjLst/>
            </dgm:shape>
            <dgm:choose name="Name29">
              <dgm:if name="Name30" func="var" arg="dir" op="equ" val="norm">
                <dgm:presOf axis="ch ch desOrSelf" ptType="node node node" st="1 4 1" cnt="1 1 0"/>
              </dgm:if>
              <dgm:else name="Name31">
                <dgm:presOf axis="ch ch desOrSelf" ptType="node node node" st="1 3 1" cnt="1 1 0"/>
              </dgm:else>
            </dgm:choose>
            <dgm:constrLst/>
            <dgm:ruleLst/>
          </dgm:layoutNode>
          <dgm:layoutNode name="tile4text" styleLbl="node1">
            <dgm:varLst>
              <dgm:chMax val="0"/>
              <dgm:chPref val="0"/>
              <dgm:bulletEnabled val="1"/>
            </dgm:varLst>
            <dgm:choose name="Name32">
              <dgm:if name="Name33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34">
                <dgm:alg type="tx"/>
              </dgm:else>
            </dgm:choose>
            <dgm:shape xmlns:r="http://schemas.openxmlformats.org/officeDocument/2006/relationships" rot="90" type="rect" r:blip="" hideGeom="1">
              <dgm:adjLst/>
            </dgm:shape>
            <dgm:choose name="Name35">
              <dgm:if name="Name36" func="var" arg="dir" op="equ" val="norm">
                <dgm:presOf axis="ch ch desOrSelf" ptType="node node node" st="1 4 1" cnt="1 1 0"/>
              </dgm:if>
              <dgm:else name="Name37">
                <dgm:presOf axis="ch ch desOrSelf" ptType="node node node" st="1 3 1" cnt="1 1 0"/>
              </dgm:else>
            </dgm:choose>
            <dgm:constrLst/>
            <dgm:ruleLst>
              <dgm:rule type="primFontSz" val="5" fact="NaN" max="NaN"/>
            </dgm:ruleLst>
          </dgm:layoutNode>
        </dgm:layoutNode>
        <dgm:layoutNode name="centerTile" styleLbl="fgShp">
          <dgm:varLst>
            <dgm:chMax val="0"/>
            <dgm:chPref val="0"/>
          </dgm:varLst>
          <dgm:alg type="tx"/>
          <dgm:shape xmlns:r="http://schemas.openxmlformats.org/officeDocument/2006/relationships" type="roundRect" r:blip="">
            <dgm:adjLst/>
          </dgm:shape>
          <dgm:presOf axis="ch" ptType="node" cnt="1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8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47C47A-7EB7-4946-8205-71D7236EE8BB}" type="datetimeFigureOut">
              <a:rPr lang="ru-RU" smtClean="0"/>
              <a:t>27.05.2015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E0D7314-AEB4-41BE-A820-6C517DE643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39347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0D7314-AEB4-41BE-A820-6C517DE643F4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38154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H:\графика\asadal\scool\scool\38 [Converted].png"/>
          <p:cNvPicPr>
            <a:picLocks noChangeAspect="1" noChangeArrowheads="1"/>
          </p:cNvPicPr>
          <p:nvPr/>
        </p:nvPicPr>
        <p:blipFill>
          <a:blip r:embed="rId2" cstate="print"/>
          <a:srcRect l="11539" b="11939"/>
          <a:stretch>
            <a:fillRect/>
          </a:stretch>
        </p:blipFill>
        <p:spPr bwMode="auto">
          <a:xfrm>
            <a:off x="0" y="5357826"/>
            <a:ext cx="3286084" cy="1500174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214290"/>
            <a:ext cx="9144000" cy="1143008"/>
          </a:xfrm>
          <a:gradFill>
            <a:gsLst>
              <a:gs pos="0">
                <a:schemeClr val="accent6">
                  <a:lumMod val="20000"/>
                  <a:lumOff val="80000"/>
                  <a:alpha val="0"/>
                </a:schemeClr>
              </a:gs>
              <a:gs pos="39999">
                <a:schemeClr val="accent6">
                  <a:lumMod val="60000"/>
                  <a:lumOff val="40000"/>
                  <a:alpha val="0"/>
                </a:schemeClr>
              </a:gs>
              <a:gs pos="70000">
                <a:schemeClr val="accent6">
                  <a:lumMod val="75000"/>
                  <a:alpha val="67000"/>
                </a:schemeClr>
              </a:gs>
              <a:gs pos="100000">
                <a:srgbClr val="FF0000">
                  <a:alpha val="60000"/>
                </a:srgbClr>
              </a:gs>
            </a:gsLst>
            <a:lin ang="5400000" scaled="0"/>
          </a:gradFill>
        </p:spPr>
        <p:txBody>
          <a:bodyPr/>
          <a:lstStyle>
            <a:lvl1pPr>
              <a:defRPr b="1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00166" y="2143116"/>
            <a:ext cx="6400800" cy="1752600"/>
          </a:xfrm>
        </p:spPr>
        <p:txBody>
          <a:bodyPr/>
          <a:lstStyle>
            <a:lvl1pPr marL="0" indent="0" algn="ctr">
              <a:buNone/>
              <a:defRPr b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Garamond" pitchFamily="18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002060"/>
                </a:solidFill>
              </a:defRPr>
            </a:lvl1pPr>
          </a:lstStyle>
          <a:p>
            <a:fld id="{EF87CF21-C337-4640-B2E6-18AA7EDFF4F3}" type="datetimeFigureOut">
              <a:rPr lang="ru-RU" smtClean="0"/>
              <a:pPr/>
              <a:t>27.05.2015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002060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1662138" cy="365125"/>
          </a:xfrm>
        </p:spPr>
        <p:txBody>
          <a:bodyPr/>
          <a:lstStyle>
            <a:lvl1pPr>
              <a:defRPr>
                <a:solidFill>
                  <a:srgbClr val="002060"/>
                </a:solidFill>
              </a:defRPr>
            </a:lvl1pPr>
          </a:lstStyle>
          <a:p>
            <a:fld id="{F9DFDF67-6B83-4435-94D9-A152E0D26E96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1026" name="Picture 2" descr="H:\графика\asadal\scool\scool\23\10101010.png"/>
          <p:cNvPicPr>
            <a:picLocks noChangeAspect="1" noChangeArrowheads="1"/>
          </p:cNvPicPr>
          <p:nvPr/>
        </p:nvPicPr>
        <p:blipFill>
          <a:blip r:embed="rId3" cstate="print"/>
          <a:srcRect l="11857"/>
          <a:stretch>
            <a:fillRect/>
          </a:stretch>
        </p:blipFill>
        <p:spPr bwMode="auto">
          <a:xfrm flipH="1">
            <a:off x="8215338" y="5175261"/>
            <a:ext cx="928662" cy="1682739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87CF21-C337-4640-B2E6-18AA7EDFF4F3}" type="datetimeFigureOut">
              <a:rPr lang="ru-RU" smtClean="0"/>
              <a:pPr/>
              <a:t>27.05.2015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FDF67-6B83-4435-94D9-A152E0D26E9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87CF21-C337-4640-B2E6-18AA7EDFF4F3}" type="datetimeFigureOut">
              <a:rPr lang="ru-RU" smtClean="0"/>
              <a:pPr/>
              <a:t>27.05.2015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FDF67-6B83-4435-94D9-A152E0D26E9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87CF21-C337-4640-B2E6-18AA7EDFF4F3}" type="datetimeFigureOut">
              <a:rPr lang="ru-RU" smtClean="0"/>
              <a:pPr/>
              <a:t>27.05.2015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FDF67-6B83-4435-94D9-A152E0D26E9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>
                <a:solidFill>
                  <a:srgbClr val="C00000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87CF21-C337-4640-B2E6-18AA7EDFF4F3}" type="datetimeFigureOut">
              <a:rPr lang="ru-RU" smtClean="0"/>
              <a:pPr/>
              <a:t>27.05.2015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FDF67-6B83-4435-94D9-A152E0D26E9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87CF21-C337-4640-B2E6-18AA7EDFF4F3}" type="datetimeFigureOut">
              <a:rPr lang="ru-RU" smtClean="0"/>
              <a:pPr/>
              <a:t>27.05.2015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FDF67-6B83-4435-94D9-A152E0D26E9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87CF21-C337-4640-B2E6-18AA7EDFF4F3}" type="datetimeFigureOut">
              <a:rPr lang="ru-RU" smtClean="0"/>
              <a:pPr/>
              <a:t>27.05.2015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FDF67-6B83-4435-94D9-A152E0D26E9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87CF21-C337-4640-B2E6-18AA7EDFF4F3}" type="datetimeFigureOut">
              <a:rPr lang="ru-RU" smtClean="0"/>
              <a:pPr/>
              <a:t>27.05.2015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FDF67-6B83-4435-94D9-A152E0D26E9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87CF21-C337-4640-B2E6-18AA7EDFF4F3}" type="datetimeFigureOut">
              <a:rPr lang="ru-RU" smtClean="0"/>
              <a:pPr/>
              <a:t>27.05.2015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FDF67-6B83-4435-94D9-A152E0D26E9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87CF21-C337-4640-B2E6-18AA7EDFF4F3}" type="datetimeFigureOut">
              <a:rPr lang="ru-RU" smtClean="0"/>
              <a:pPr/>
              <a:t>27.05.2015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FDF67-6B83-4435-94D9-A152E0D26E9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87CF21-C337-4640-B2E6-18AA7EDFF4F3}" type="datetimeFigureOut">
              <a:rPr lang="ru-RU" smtClean="0"/>
              <a:pPr/>
              <a:t>27.05.2015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DFDF67-6B83-4435-94D9-A152E0D26E9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4" descr="H:\графика\asadal\scool\scool\38 [Converted]111.png"/>
          <p:cNvPicPr>
            <a:picLocks noChangeAspect="1" noChangeArrowheads="1"/>
          </p:cNvPicPr>
          <p:nvPr/>
        </p:nvPicPr>
        <p:blipFill>
          <a:blip r:embed="rId14" cstate="print"/>
          <a:srcRect l="2920" t="16669" r="3650"/>
          <a:stretch>
            <a:fillRect/>
          </a:stretch>
        </p:blipFill>
        <p:spPr bwMode="auto">
          <a:xfrm>
            <a:off x="0" y="0"/>
            <a:ext cx="9144000" cy="142873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3" name="Picture 3" descr="H:\графика\asadal\scool\scool\38 [Converted].png"/>
          <p:cNvPicPr>
            <a:picLocks noChangeAspect="1" noChangeArrowheads="1"/>
          </p:cNvPicPr>
          <p:nvPr/>
        </p:nvPicPr>
        <p:blipFill>
          <a:blip r:embed="rId15" cstate="print"/>
          <a:srcRect l="11539" b="11939"/>
          <a:stretch>
            <a:fillRect/>
          </a:stretch>
        </p:blipFill>
        <p:spPr bwMode="auto">
          <a:xfrm>
            <a:off x="0" y="5357826"/>
            <a:ext cx="3286084" cy="1500174"/>
          </a:xfrm>
          <a:prstGeom prst="rect">
            <a:avLst/>
          </a:prstGeom>
          <a:noFill/>
        </p:spPr>
      </p:pic>
      <p:pic>
        <p:nvPicPr>
          <p:cNvPr id="14" name="Picture 2" descr="H:\графика\asadal\scool\scool\23\10101010.png"/>
          <p:cNvPicPr>
            <a:picLocks noChangeAspect="1" noChangeArrowheads="1"/>
          </p:cNvPicPr>
          <p:nvPr/>
        </p:nvPicPr>
        <p:blipFill>
          <a:blip r:embed="rId16" cstate="print"/>
          <a:srcRect l="11857"/>
          <a:stretch>
            <a:fillRect/>
          </a:stretch>
        </p:blipFill>
        <p:spPr bwMode="auto">
          <a:xfrm flipH="1">
            <a:off x="8215338" y="5175261"/>
            <a:ext cx="928662" cy="1682739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14290"/>
            <a:ext cx="9144000" cy="1143008"/>
          </a:xfrm>
          <a:prstGeom prst="rect">
            <a:avLst/>
          </a:prstGeom>
          <a:gradFill>
            <a:gsLst>
              <a:gs pos="0">
                <a:schemeClr val="accent6">
                  <a:lumMod val="20000"/>
                  <a:lumOff val="80000"/>
                  <a:alpha val="0"/>
                </a:schemeClr>
              </a:gs>
              <a:gs pos="39999">
                <a:schemeClr val="accent6">
                  <a:lumMod val="60000"/>
                  <a:lumOff val="40000"/>
                  <a:alpha val="0"/>
                </a:schemeClr>
              </a:gs>
              <a:gs pos="70000">
                <a:schemeClr val="accent6">
                  <a:lumMod val="75000"/>
                  <a:alpha val="67000"/>
                </a:schemeClr>
              </a:gs>
              <a:gs pos="100000">
                <a:srgbClr val="FF0000">
                  <a:alpha val="60000"/>
                </a:srgbClr>
              </a:gs>
            </a:gsLst>
            <a:lin ang="5400000" scaled="0"/>
          </a:grad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71612"/>
            <a:ext cx="8229600" cy="455455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87CF21-C337-4640-B2E6-18AA7EDFF4F3}" type="datetimeFigureOut">
              <a:rPr lang="ru-RU" smtClean="0"/>
              <a:pPr/>
              <a:t>27.05.2015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DFDF67-6B83-4435-94D9-A152E0D26E9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b="1" kern="1200">
          <a:solidFill>
            <a:schemeClr val="bg1">
              <a:lumMod val="95000"/>
            </a:schemeClr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Cambria" pitchFamily="18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b="1" kern="1200">
          <a:solidFill>
            <a:schemeClr val="tx1"/>
          </a:solidFill>
          <a:latin typeface="Garamond" pitchFamily="18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b="1" kern="1200">
          <a:solidFill>
            <a:schemeClr val="tx1"/>
          </a:solidFill>
          <a:latin typeface="Garamond" pitchFamily="18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b="1" kern="1200">
          <a:solidFill>
            <a:schemeClr val="tx1"/>
          </a:solidFill>
          <a:latin typeface="Garamond" pitchFamily="18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b="1" kern="1200">
          <a:solidFill>
            <a:schemeClr val="tx1"/>
          </a:solidFill>
          <a:latin typeface="Garamond" pitchFamily="18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b="1" kern="1200">
          <a:solidFill>
            <a:schemeClr val="tx1"/>
          </a:solidFill>
          <a:latin typeface="Garamond" pitchFamily="18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7" Type="http://schemas.openxmlformats.org/officeDocument/2006/relationships/image" Target="../media/image12.jpeg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2.xml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12" Type="http://schemas.microsoft.com/office/2007/relationships/diagramDrawing" Target="../diagrams/drawing2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Relationship Id="rId6" Type="http://schemas.openxmlformats.org/officeDocument/2006/relationships/diagramColors" Target="../diagrams/colors1.xml"/><Relationship Id="rId11" Type="http://schemas.openxmlformats.org/officeDocument/2006/relationships/diagramColors" Target="../diagrams/colors2.xml"/><Relationship Id="rId5" Type="http://schemas.openxmlformats.org/officeDocument/2006/relationships/diagramQuickStyle" Target="../diagrams/quickStyle1.xml"/><Relationship Id="rId10" Type="http://schemas.openxmlformats.org/officeDocument/2006/relationships/diagramQuickStyle" Target="../diagrams/quickStyle2.xml"/><Relationship Id="rId4" Type="http://schemas.openxmlformats.org/officeDocument/2006/relationships/diagramLayout" Target="../diagrams/layout1.xml"/><Relationship Id="rId9" Type="http://schemas.openxmlformats.org/officeDocument/2006/relationships/diagramLayout" Target="../diagrams/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diagramLayout" Target="../diagrams/layout3.xml"/><Relationship Id="rId7" Type="http://schemas.openxmlformats.org/officeDocument/2006/relationships/image" Target="../media/image7.jpeg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3.xml"/><Relationship Id="rId11" Type="http://schemas.openxmlformats.org/officeDocument/2006/relationships/image" Target="../media/image11.jpeg"/><Relationship Id="rId5" Type="http://schemas.openxmlformats.org/officeDocument/2006/relationships/diagramColors" Target="../diagrams/colors3.xml"/><Relationship Id="rId10" Type="http://schemas.openxmlformats.org/officeDocument/2006/relationships/image" Target="../media/image10.jpeg"/><Relationship Id="rId4" Type="http://schemas.openxmlformats.org/officeDocument/2006/relationships/diagramQuickStyle" Target="../diagrams/quickStyle3.xml"/><Relationship Id="rId9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КГБОУ «ПАВЛОВСКИЙ ДЕТСКИЙ ДОМ»</a:t>
            </a:r>
            <a:endParaRPr lang="ru-RU" sz="2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Факторы субъективного благополучия детей детского дома.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3635896" y="6309320"/>
            <a:ext cx="46805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Воспитатель         Яковина О.К.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400" dirty="0" smtClean="0"/>
              <a:t>Психологический фактор</a:t>
            </a: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33324" y="548680"/>
            <a:ext cx="5111750" cy="585311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1600" dirty="0" smtClean="0">
                <a:solidFill>
                  <a:srgbClr val="002060"/>
                </a:solidFill>
              </a:rPr>
              <a:t>     </a:t>
            </a:r>
            <a:endParaRPr lang="ru-RU" sz="1600" dirty="0">
              <a:solidFill>
                <a:srgbClr val="002060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772816"/>
            <a:ext cx="2026567" cy="4353347"/>
          </a:xfrm>
        </p:spPr>
        <p:txBody>
          <a:bodyPr/>
          <a:lstStyle/>
          <a:p>
            <a:r>
              <a:rPr lang="ru-RU" sz="1650" dirty="0" smtClean="0">
                <a:solidFill>
                  <a:schemeClr val="accent2">
                    <a:lumMod val="75000"/>
                  </a:schemeClr>
                </a:solidFill>
              </a:rPr>
              <a:t>Сюда входят</a:t>
            </a:r>
            <a:r>
              <a:rPr lang="en-US" sz="1650" dirty="0" smtClean="0">
                <a:solidFill>
                  <a:schemeClr val="accent2">
                    <a:lumMod val="75000"/>
                  </a:schemeClr>
                </a:solidFill>
              </a:rPr>
              <a:t>:</a:t>
            </a:r>
            <a:endParaRPr lang="ru-RU" sz="1650" dirty="0" smtClean="0">
              <a:solidFill>
                <a:schemeClr val="accent2">
                  <a:lumMod val="75000"/>
                </a:schemeClr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ru-RU" sz="1600" dirty="0" smtClean="0">
                <a:solidFill>
                  <a:schemeClr val="accent2">
                    <a:lumMod val="75000"/>
                  </a:schemeClr>
                </a:solidFill>
              </a:rPr>
              <a:t>Дети</a:t>
            </a:r>
            <a:r>
              <a:rPr lang="en-US" sz="1600" dirty="0" smtClean="0">
                <a:solidFill>
                  <a:schemeClr val="accent2">
                    <a:lumMod val="75000"/>
                  </a:schemeClr>
                </a:solidFill>
              </a:rPr>
              <a:t>;</a:t>
            </a:r>
            <a:endParaRPr lang="ru-RU" sz="1600" dirty="0" smtClean="0">
              <a:solidFill>
                <a:schemeClr val="accent2">
                  <a:lumMod val="75000"/>
                </a:schemeClr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ru-RU" sz="1600" dirty="0" smtClean="0">
                <a:solidFill>
                  <a:schemeClr val="accent2">
                    <a:lumMod val="75000"/>
                  </a:schemeClr>
                </a:solidFill>
              </a:rPr>
              <a:t>Воспитатели;</a:t>
            </a:r>
          </a:p>
          <a:p>
            <a:pPr>
              <a:buFont typeface="Arial" pitchFamily="34" charset="0"/>
              <a:buChar char="•"/>
            </a:pPr>
            <a:r>
              <a:rPr lang="ru-RU" sz="1600" dirty="0" smtClean="0">
                <a:solidFill>
                  <a:schemeClr val="accent2">
                    <a:lumMod val="75000"/>
                  </a:schemeClr>
                </a:solidFill>
              </a:rPr>
              <a:t>Администрация;</a:t>
            </a:r>
          </a:p>
          <a:p>
            <a:pPr>
              <a:buFont typeface="Arial" pitchFamily="34" charset="0"/>
              <a:buChar char="•"/>
            </a:pPr>
            <a:r>
              <a:rPr lang="ru-RU" sz="1600" dirty="0" smtClean="0">
                <a:solidFill>
                  <a:schemeClr val="accent2">
                    <a:lumMod val="75000"/>
                  </a:schemeClr>
                </a:solidFill>
              </a:rPr>
              <a:t>Педагоги дополнительных служб</a:t>
            </a:r>
            <a:r>
              <a:rPr lang="ru-RU" sz="1600" dirty="0">
                <a:solidFill>
                  <a:schemeClr val="accent2">
                    <a:lumMod val="75000"/>
                  </a:schemeClr>
                </a:solidFill>
              </a:rPr>
              <a:t>.</a:t>
            </a:r>
            <a:endParaRPr lang="ru-RU" sz="1600" dirty="0" smtClean="0">
              <a:solidFill>
                <a:schemeClr val="accent2">
                  <a:lumMod val="75000"/>
                </a:schemeClr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ru-RU" sz="1600" dirty="0" smtClean="0">
                <a:solidFill>
                  <a:schemeClr val="accent2">
                    <a:lumMod val="75000"/>
                  </a:schemeClr>
                </a:solidFill>
              </a:rPr>
              <a:t>Психолог</a:t>
            </a:r>
          </a:p>
          <a:p>
            <a:pPr>
              <a:buFont typeface="Arial" pitchFamily="34" charset="0"/>
              <a:buChar char="•"/>
            </a:pPr>
            <a:endParaRPr lang="ru-RU" sz="1600" dirty="0">
              <a:solidFill>
                <a:schemeClr val="accent2">
                  <a:lumMod val="75000"/>
                </a:schemeClr>
              </a:solidFill>
            </a:endParaRPr>
          </a:p>
          <a:p>
            <a:pPr>
              <a:buFont typeface="Arial" pitchFamily="34" charset="0"/>
              <a:buChar char="•"/>
            </a:pPr>
            <a:endParaRPr lang="ru-RU" sz="1600" dirty="0" smtClean="0">
              <a:solidFill>
                <a:schemeClr val="accent2">
                  <a:lumMod val="75000"/>
                </a:schemeClr>
              </a:solidFill>
            </a:endParaRPr>
          </a:p>
          <a:p>
            <a:pPr>
              <a:buFont typeface="Arial" pitchFamily="34" charset="0"/>
              <a:buChar char="•"/>
            </a:pPr>
            <a:endParaRPr lang="ru-RU" sz="16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39552" y="4653136"/>
            <a:ext cx="29523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>Важность компонента</a:t>
            </a:r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</a:rPr>
              <a:t>:</a:t>
            </a:r>
            <a:endParaRPr lang="ru-RU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987824" y="1435100"/>
            <a:ext cx="6336704" cy="54476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i="1" dirty="0"/>
              <a:t>.Обобщенная модель психологического благополучия, включает 6 составляющих субъективного благополучия:</a:t>
            </a:r>
            <a:endParaRPr lang="ru-RU" sz="2000" dirty="0"/>
          </a:p>
          <a:p>
            <a:pPr lvl="0"/>
            <a:r>
              <a:rPr lang="ru-RU" sz="2000" b="1" i="1" dirty="0" smtClean="0"/>
              <a:t>1.Позитивное </a:t>
            </a:r>
            <a:r>
              <a:rPr lang="ru-RU" sz="2000" b="1" i="1" dirty="0"/>
              <a:t>отношение к себе и своей прошлой жизни(</a:t>
            </a:r>
            <a:r>
              <a:rPr lang="ru-RU" sz="2000" b="1" i="1" dirty="0" err="1"/>
              <a:t>самопринятие</a:t>
            </a:r>
            <a:r>
              <a:rPr lang="ru-RU" sz="2000" b="1" i="1" dirty="0"/>
              <a:t>)</a:t>
            </a:r>
            <a:endParaRPr lang="ru-RU" sz="2000" dirty="0"/>
          </a:p>
          <a:p>
            <a:pPr lvl="0"/>
            <a:r>
              <a:rPr lang="ru-RU" sz="2000" b="1" i="1" dirty="0" smtClean="0"/>
              <a:t>2.Отношения </a:t>
            </a:r>
            <a:r>
              <a:rPr lang="ru-RU" sz="2000" b="1" i="1" dirty="0"/>
              <a:t>с другими, пронизанные заботой и доверием.</a:t>
            </a:r>
            <a:endParaRPr lang="ru-RU" sz="2000" dirty="0"/>
          </a:p>
          <a:p>
            <a:pPr lvl="0"/>
            <a:r>
              <a:rPr lang="ru-RU" sz="2000" b="1" i="1" dirty="0" smtClean="0"/>
              <a:t>3.Способность </a:t>
            </a:r>
            <a:r>
              <a:rPr lang="ru-RU" sz="2000" b="1" i="1" dirty="0"/>
              <a:t>следовать собственным убеждениям( автономность).</a:t>
            </a:r>
            <a:endParaRPr lang="ru-RU" sz="2000" dirty="0"/>
          </a:p>
          <a:p>
            <a:pPr lvl="0"/>
            <a:r>
              <a:rPr lang="ru-RU" sz="2000" b="1" i="1" dirty="0" smtClean="0"/>
              <a:t>4.Способность </a:t>
            </a:r>
            <a:r>
              <a:rPr lang="ru-RU" sz="2000" b="1" i="1" dirty="0"/>
              <a:t>выполнять требования повседневной жизни?( управление окружающей средой)</a:t>
            </a:r>
            <a:endParaRPr lang="ru-RU" sz="2000" dirty="0"/>
          </a:p>
          <a:p>
            <a:pPr lvl="0"/>
            <a:r>
              <a:rPr lang="ru-RU" sz="2000" b="1" i="1" dirty="0" smtClean="0"/>
              <a:t>5.Наличие </a:t>
            </a:r>
            <a:r>
              <a:rPr lang="ru-RU" sz="2000" b="1" i="1" dirty="0"/>
              <a:t>целей и занятий, придающих смысл жизни(цели в .жизни)</a:t>
            </a:r>
            <a:endParaRPr lang="ru-RU" sz="2000" dirty="0"/>
          </a:p>
          <a:p>
            <a:pPr lvl="0"/>
            <a:r>
              <a:rPr lang="ru-RU" sz="2000" b="1" i="1" dirty="0" smtClean="0"/>
              <a:t>6.Чувство </a:t>
            </a:r>
            <a:r>
              <a:rPr lang="ru-RU" sz="2000" b="1" i="1" dirty="0"/>
              <a:t>непрекращающегося развития и самореализации.( личностный рост</a:t>
            </a:r>
            <a:r>
              <a:rPr lang="ru-RU" sz="2000" b="1" i="1" dirty="0" smtClean="0"/>
              <a:t>.)</a:t>
            </a:r>
            <a:endParaRPr lang="ru-RU" sz="2000" dirty="0"/>
          </a:p>
          <a:p>
            <a:endParaRPr lang="ru-RU" sz="1600" dirty="0"/>
          </a:p>
          <a:p>
            <a:endParaRPr lang="ru-RU" sz="1400" b="1" dirty="0" smtClean="0">
              <a:solidFill>
                <a:schemeClr val="accent3">
                  <a:lumMod val="50000"/>
                </a:schemeClr>
              </a:solidFill>
            </a:endParaRPr>
          </a:p>
          <a:p>
            <a:pPr marL="342900" indent="-342900">
              <a:buAutoNum type="arabicPeriod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46907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Педагогические условия социальной адаптации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</p:nvPr>
        </p:nvGraphicFramePr>
        <p:xfrm>
          <a:off x="457200" y="1571625"/>
          <a:ext cx="8229600" cy="45545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Рисунок 4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9230" y="2996952"/>
            <a:ext cx="2505540" cy="17223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743147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14290"/>
            <a:ext cx="9144000" cy="1102322"/>
          </a:xfrm>
        </p:spPr>
        <p:txBody>
          <a:bodyPr>
            <a:normAutofit/>
          </a:bodyPr>
          <a:lstStyle/>
          <a:p>
            <a:r>
              <a:rPr lang="ru-RU" sz="3200" dirty="0" smtClean="0"/>
              <a:t>Шкала субъективного благополучия </a:t>
            </a:r>
            <a:r>
              <a:rPr lang="ru-RU" sz="3200" dirty="0" smtClean="0"/>
              <a:t> и эмоционального комфорта Н. П. </a:t>
            </a:r>
            <a:r>
              <a:rPr lang="ru-RU" sz="3200" dirty="0" err="1" smtClean="0"/>
              <a:t>Фетискина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75856" y="1571612"/>
            <a:ext cx="5410944" cy="4554551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1600" dirty="0" smtClean="0">
                <a:solidFill>
                  <a:srgbClr val="002060"/>
                </a:solidFill>
              </a:rPr>
              <a:t>     </a:t>
            </a:r>
            <a:endParaRPr lang="ru-RU" sz="1600" dirty="0">
              <a:solidFill>
                <a:srgbClr val="002060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4294967295"/>
          </p:nvPr>
        </p:nvSpPr>
        <p:spPr>
          <a:xfrm>
            <a:off x="1" y="2060848"/>
            <a:ext cx="2843808" cy="316835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400" i="1" dirty="0">
                <a:solidFill>
                  <a:srgbClr val="FF0000"/>
                </a:solidFill>
                <a:latin typeface="+mn-lt"/>
              </a:rPr>
              <a:t>Цель:</a:t>
            </a:r>
            <a:br>
              <a:rPr lang="ru-RU" sz="2400" i="1" dirty="0">
                <a:solidFill>
                  <a:srgbClr val="FF0000"/>
                </a:solidFill>
                <a:latin typeface="+mn-lt"/>
              </a:rPr>
            </a:br>
            <a:r>
              <a:rPr lang="ru-RU" sz="2400" i="1" dirty="0">
                <a:solidFill>
                  <a:srgbClr val="FF0000"/>
                </a:solidFill>
                <a:latin typeface="+mn-lt"/>
              </a:rPr>
              <a:t> субъективное благополучие детей 4 семьи</a:t>
            </a:r>
            <a:endParaRPr lang="ru-RU" sz="2400" i="1" dirty="0" smtClean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987824" y="4797152"/>
            <a:ext cx="51845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1400" b="1" dirty="0" smtClean="0">
              <a:solidFill>
                <a:schemeClr val="accent3">
                  <a:lumMod val="50000"/>
                </a:schemeClr>
              </a:solidFill>
            </a:endParaRPr>
          </a:p>
          <a:p>
            <a:pPr marL="342900" indent="-342900">
              <a:buAutoNum type="arabicPeriod"/>
            </a:pPr>
            <a:endParaRPr lang="ru-RU" dirty="0"/>
          </a:p>
        </p:txBody>
      </p:sp>
      <p:graphicFrame>
        <p:nvGraphicFramePr>
          <p:cNvPr id="8" name="Диаграмма 7"/>
          <p:cNvGraphicFramePr/>
          <p:nvPr>
            <p:extLst>
              <p:ext uri="{D42A27DB-BD31-4B8C-83A1-F6EECF244321}">
                <p14:modId xmlns:p14="http://schemas.microsoft.com/office/powerpoint/2010/main" val="2938545761"/>
              </p:ext>
            </p:extLst>
          </p:nvPr>
        </p:nvGraphicFramePr>
        <p:xfrm>
          <a:off x="2987824" y="2060848"/>
          <a:ext cx="5904656" cy="41764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303027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Результат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0" indent="0">
              <a:buNone/>
            </a:pPr>
            <a:endParaRPr lang="ru-RU" dirty="0"/>
          </a:p>
          <a:p>
            <a:r>
              <a:rPr lang="ru-RU" i="1" dirty="0" smtClean="0">
                <a:solidFill>
                  <a:srgbClr val="FF0000"/>
                </a:solidFill>
              </a:rPr>
              <a:t>Таким образом- </a:t>
            </a:r>
            <a:r>
              <a:rPr lang="ru-RU" i="1" dirty="0">
                <a:solidFill>
                  <a:srgbClr val="FF0000"/>
                </a:solidFill>
              </a:rPr>
              <a:t>субъективное благополучие , отсутствие проблем, эмоциональный комфорт испытывает один Васильев В.</a:t>
            </a:r>
            <a:endParaRPr lang="ru-RU" dirty="0">
              <a:solidFill>
                <a:srgbClr val="FF0000"/>
              </a:solidFill>
            </a:endParaRPr>
          </a:p>
          <a:p>
            <a:r>
              <a:rPr lang="ru-RU" i="1" dirty="0">
                <a:solidFill>
                  <a:srgbClr val="FF0000"/>
                </a:solidFill>
              </a:rPr>
              <a:t>У остальных детей выражено умеренное субъективное благополучие, серьезные проблемы отсутствуют, но о полноценном эмоциональном комфорте говорить нельзя: более комфортно </a:t>
            </a:r>
            <a:r>
              <a:rPr lang="ru-RU" i="1" dirty="0" smtClean="0">
                <a:solidFill>
                  <a:srgbClr val="FF0000"/>
                </a:solidFill>
              </a:rPr>
              <a:t>чувствует </a:t>
            </a:r>
            <a:r>
              <a:rPr lang="ru-RU" i="1" dirty="0">
                <a:solidFill>
                  <a:srgbClr val="FF0000"/>
                </a:solidFill>
              </a:rPr>
              <a:t>себя Булгаков Д., затем </a:t>
            </a:r>
            <a:r>
              <a:rPr lang="ru-RU" i="1" dirty="0" err="1">
                <a:solidFill>
                  <a:srgbClr val="FF0000"/>
                </a:solidFill>
              </a:rPr>
              <a:t>Аринушкина</a:t>
            </a:r>
            <a:r>
              <a:rPr lang="ru-RU" i="1" dirty="0">
                <a:solidFill>
                  <a:srgbClr val="FF0000"/>
                </a:solidFill>
              </a:rPr>
              <a:t> В. и Фриц К. , менее комфортно- Булгакова Е. и на последнем месте- Коркин И.</a:t>
            </a:r>
            <a:endParaRPr lang="ru-RU" dirty="0">
              <a:solidFill>
                <a:srgbClr val="FF0000"/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9306031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60648"/>
            <a:ext cx="9144000" cy="1143008"/>
          </a:xfrm>
        </p:spPr>
        <p:txBody>
          <a:bodyPr>
            <a:normAutofit/>
          </a:bodyPr>
          <a:lstStyle/>
          <a:p>
            <a:r>
              <a:rPr lang="ru-RU" sz="2400" i="1" dirty="0"/>
              <a:t>Особенности ощущения </a:t>
            </a:r>
            <a:r>
              <a:rPr lang="ru-RU" sz="2400" i="1" dirty="0" smtClean="0"/>
              <a:t>детьми 4 семьи </a:t>
            </a:r>
            <a:r>
              <a:rPr lang="ru-RU" sz="2400" i="1" dirty="0"/>
              <a:t>субъективного благополучия</a:t>
            </a:r>
            <a:endParaRPr lang="ru-RU" dirty="0"/>
          </a:p>
        </p:txBody>
      </p:sp>
      <p:graphicFrame>
        <p:nvGraphicFramePr>
          <p:cNvPr id="12" name="Объект 1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46077467"/>
              </p:ext>
            </p:extLst>
          </p:nvPr>
        </p:nvGraphicFramePr>
        <p:xfrm>
          <a:off x="457200" y="1571624"/>
          <a:ext cx="8229600" cy="55297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2987824" y="4797152"/>
            <a:ext cx="51845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1400" b="1" dirty="0" smtClean="0">
              <a:solidFill>
                <a:schemeClr val="accent3">
                  <a:lumMod val="50000"/>
                </a:schemeClr>
              </a:solidFill>
            </a:endParaRPr>
          </a:p>
          <a:p>
            <a:pPr marL="342900" indent="-342900">
              <a:buAutoNum type="arabicPeriod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28242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14290"/>
            <a:ext cx="9144000" cy="1486518"/>
          </a:xfrm>
        </p:spPr>
        <p:txBody>
          <a:bodyPr>
            <a:normAutofit fontScale="90000"/>
          </a:bodyPr>
          <a:lstStyle/>
          <a:p>
            <a:r>
              <a:rPr lang="ru-RU" i="1" dirty="0"/>
              <a:t>Особенности ощущения личностью субъективного благополучия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916832"/>
            <a:ext cx="8229600" cy="4392488"/>
          </a:xfrm>
        </p:spPr>
        <p:txBody>
          <a:bodyPr>
            <a:normAutofit fontScale="62500" lnSpcReduction="2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Высокий </a:t>
            </a:r>
            <a:r>
              <a:rPr lang="ru-RU" dirty="0">
                <a:solidFill>
                  <a:srgbClr val="FF0000"/>
                </a:solidFill>
              </a:rPr>
              <a:t>уровень был выявлен по трем показателям: "напряженность и чувствительность", "признаки, сопровождающие </a:t>
            </a:r>
            <a:r>
              <a:rPr lang="ru-RU" dirty="0" smtClean="0">
                <a:solidFill>
                  <a:srgbClr val="FF0000"/>
                </a:solidFill>
              </a:rPr>
              <a:t>основную « </a:t>
            </a:r>
            <a:r>
              <a:rPr lang="ru-RU" dirty="0">
                <a:solidFill>
                  <a:srgbClr val="FF0000"/>
                </a:solidFill>
              </a:rPr>
              <a:t>психоэмоциональную симптоматику" и "степень удовлетворенности повседневной деятельностью". Такие результаты говорят о том, что детям свойственны глубокие эмоциональные переживания по поводу происходящих в их жизни </a:t>
            </a:r>
            <a:r>
              <a:rPr lang="ru-RU" dirty="0" smtClean="0">
                <a:solidFill>
                  <a:srgbClr val="FF0000"/>
                </a:solidFill>
              </a:rPr>
              <a:t>ситуаций, они  способны </a:t>
            </a:r>
            <a:r>
              <a:rPr lang="ru-RU" dirty="0">
                <a:solidFill>
                  <a:srgbClr val="FF0000"/>
                </a:solidFill>
              </a:rPr>
              <a:t>понимать и выражать свои эмоции, высокая эмоциональная культура, а высокий уровень развития третьего показателя свидетельствует об удовлетворенности своей деятельностью - учебой </a:t>
            </a:r>
            <a:r>
              <a:rPr lang="ru-RU" dirty="0" smtClean="0">
                <a:solidFill>
                  <a:srgbClr val="FF0000"/>
                </a:solidFill>
              </a:rPr>
              <a:t>, </a:t>
            </a:r>
            <a:r>
              <a:rPr lang="ru-RU" dirty="0">
                <a:solidFill>
                  <a:srgbClr val="FF0000"/>
                </a:solidFill>
              </a:rPr>
              <a:t>позитивно к ней относятся.</a:t>
            </a:r>
          </a:p>
          <a:p>
            <a:r>
              <a:rPr lang="ru-RU" dirty="0">
                <a:solidFill>
                  <a:srgbClr val="FF0000"/>
                </a:solidFill>
              </a:rPr>
              <a:t>Низкий уровень был получен по показателю "изменение настроения". Это означает, что у  детей отсутствует выраженная тревожность, они  удовлетворены своим социальным статусом , межличностными связями и статусом в </a:t>
            </a:r>
            <a:r>
              <a:rPr lang="ru-RU" dirty="0" err="1">
                <a:solidFill>
                  <a:srgbClr val="FF0000"/>
                </a:solidFill>
              </a:rPr>
              <a:t>микросоциальном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окружении;у</a:t>
            </a:r>
            <a:r>
              <a:rPr lang="ru-RU" dirty="0" smtClean="0">
                <a:solidFill>
                  <a:srgbClr val="FF0000"/>
                </a:solidFill>
              </a:rPr>
              <a:t> них </a:t>
            </a:r>
            <a:r>
              <a:rPr lang="ru-RU" dirty="0">
                <a:solidFill>
                  <a:srgbClr val="FF0000"/>
                </a:solidFill>
              </a:rPr>
              <a:t>хорошее физическое самочувствие.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0197677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Вывод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i="1" dirty="0"/>
              <a:t>Социально-педагогическая </a:t>
            </a:r>
            <a:r>
              <a:rPr lang="ru-RU" i="1" dirty="0" smtClean="0"/>
              <a:t>адаптация </a:t>
            </a:r>
            <a:r>
              <a:rPr lang="ru-RU" i="1" dirty="0"/>
              <a:t>– это система мер воспитательного характера, направленная на формирование личностных качеств, значимых для жизнедеятельности ребенка, активной жизненной позиции ребенка, способствующих интеграции его в общество; на овладение необходимыми умениями и навыками по самообслуживанию, положительными социальными ролями, правилами поведения в обществе; на получение необходимого образования</a:t>
            </a:r>
            <a:endParaRPr lang="ru-RU" dirty="0"/>
          </a:p>
          <a:p>
            <a:pPr marL="0" indent="0">
              <a:buNone/>
            </a:pPr>
            <a:r>
              <a:rPr lang="ru-RU" dirty="0"/>
              <a:t> </a:t>
            </a:r>
          </a:p>
          <a:p>
            <a:pPr marL="0" indent="0">
              <a:buNone/>
            </a:pPr>
            <a:r>
              <a:rPr lang="ru-RU" i="1" dirty="0"/>
              <a:t>Субъективное благополучие личности- внутренний результат социальной адаптации ребенка.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254449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475656" y="1988840"/>
            <a:ext cx="4248472" cy="4869160"/>
          </a:xfrm>
        </p:spPr>
        <p:txBody>
          <a:bodyPr>
            <a:normAutofit/>
          </a:bodyPr>
          <a:lstStyle/>
          <a:p>
            <a:r>
              <a:rPr lang="ru-RU" i="1" dirty="0"/>
              <a:t> </a:t>
            </a:r>
            <a:r>
              <a:rPr lang="ru-RU" sz="1800" i="1" dirty="0">
                <a:latin typeface="+mn-lt"/>
              </a:rPr>
              <a:t>Изучение проблемы субъективного благополучия необходимо для выработки путей и способов реализации личности, раскрытия потенциала современного человека, конструктивному отношению к действительности, формированию позитивного подхода к решению стоящих перед личностью задач. Следовательно, изучение проблемы субъективного благополучия и его связи с ценностями, установками и стратегиями поведения имеет не только теоретическое, но и практическое значение - в целях оказания психо­логической помощи </a:t>
            </a:r>
            <a:r>
              <a:rPr lang="ru-RU" sz="1800" i="1" dirty="0" smtClean="0">
                <a:latin typeface="+mn-lt"/>
              </a:rPr>
              <a:t>личности и успешной социализации.</a:t>
            </a:r>
            <a:endParaRPr lang="ru-RU" sz="1800" dirty="0">
              <a:latin typeface="+mn-lt"/>
            </a:endParaRPr>
          </a:p>
        </p:txBody>
      </p:sp>
      <p:pic>
        <p:nvPicPr>
          <p:cNvPr id="8" name="Рисунок 7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500" b="12500"/>
          <a:stretch>
            <a:fillRect/>
          </a:stretch>
        </p:blipFill>
        <p:spPr>
          <a:xfrm>
            <a:off x="5441045" y="1484784"/>
            <a:ext cx="3715816" cy="3201881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Заголовок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Субъективное благополучие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1600" dirty="0" smtClean="0">
                <a:solidFill>
                  <a:srgbClr val="002060"/>
                </a:solidFill>
              </a:rPr>
              <a:t>     </a:t>
            </a:r>
            <a:endParaRPr lang="ru-RU" sz="1600" dirty="0">
              <a:solidFill>
                <a:srgbClr val="002060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sz="half" idx="2"/>
          </p:nvPr>
        </p:nvSpPr>
        <p:spPr>
          <a:xfrm>
            <a:off x="457200" y="2144179"/>
            <a:ext cx="4040188" cy="395128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1600" dirty="0" smtClean="0">
                <a:solidFill>
                  <a:schemeClr val="accent2">
                    <a:lumMod val="75000"/>
                  </a:schemeClr>
                </a:solidFill>
              </a:rPr>
              <a:t>.</a:t>
            </a:r>
            <a:endParaRPr lang="ru-RU" sz="16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3"/>
          </p:nvPr>
        </p:nvSpPr>
        <p:spPr>
          <a:xfrm>
            <a:off x="4860032" y="1341792"/>
            <a:ext cx="4041775" cy="639762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13" name="Объект 12"/>
          <p:cNvSpPr>
            <a:spLocks noGrp="1"/>
          </p:cNvSpPr>
          <p:nvPr>
            <p:ph sz="quarter" idx="4"/>
          </p:nvPr>
        </p:nvSpPr>
        <p:spPr>
          <a:xfrm>
            <a:off x="4703068" y="2174874"/>
            <a:ext cx="3983732" cy="4566493"/>
          </a:xfrm>
        </p:spPr>
        <p:txBody>
          <a:bodyPr>
            <a:normAutofit fontScale="77500" lnSpcReduction="20000"/>
          </a:bodyPr>
          <a:lstStyle/>
          <a:p>
            <a:r>
              <a:rPr lang="ru-RU" sz="2600" i="1" dirty="0" smtClean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</a:rPr>
              <a:t>- является одной </a:t>
            </a:r>
            <a:r>
              <a:rPr lang="ru-RU" sz="2600" i="1" dirty="0">
                <a:solidFill>
                  <a:srgbClr val="000000"/>
                </a:solidFill>
                <a:latin typeface="+mn-lt"/>
                <a:ea typeface="Times New Roman" panose="02020603050405020304" pitchFamily="18" charset="0"/>
              </a:rPr>
              <a:t>из ключевых проблем психологии личности. Это обусловлено тем, что от субъективного благопо­лучия зависит качество жизни, успешность, способность быстро и эффектив­но приспосабливаться к различным ситуациям, возникающим в жизни чело­века. . Это связано с тем, что для каждого человека существует свое мнение о том, что такое субъективное благополучие и какие показатели   его определяют.  </a:t>
            </a:r>
            <a:endParaRPr lang="ru-RU" sz="2600" dirty="0">
              <a:latin typeface="+mn-lt"/>
              <a:ea typeface="Times New Roman" panose="02020603050405020304" pitchFamily="18" charset="0"/>
            </a:endParaRPr>
          </a:p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539552" y="4653136"/>
            <a:ext cx="29523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</a:rPr>
              <a:t>:</a:t>
            </a:r>
            <a:endParaRPr lang="ru-RU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110780" y="3621686"/>
            <a:ext cx="51845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1400" b="1" dirty="0" smtClean="0">
              <a:solidFill>
                <a:schemeClr val="accent3">
                  <a:lumMod val="50000"/>
                </a:schemeClr>
              </a:solidFill>
            </a:endParaRPr>
          </a:p>
          <a:p>
            <a:pPr marL="342900" indent="-342900">
              <a:buAutoNum type="arabicPeriod"/>
            </a:pP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251520" y="1124744"/>
            <a:ext cx="3744416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>
                <a:latin typeface="Calibri" panose="020F0502020204030204" pitchFamily="34" charset="0"/>
                <a:ea typeface="Times New Roman" panose="02020603050405020304" pitchFamily="18" charset="0"/>
              </a:rPr>
              <a:t> </a:t>
            </a:r>
            <a:endParaRPr lang="ru-RU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ru-RU" b="1" i="1" dirty="0" smtClean="0">
                <a:latin typeface="Calibri" panose="020F0502020204030204" pitchFamily="34" charset="0"/>
                <a:ea typeface="Times New Roman" panose="02020603050405020304" pitchFamily="18" charset="0"/>
              </a:rPr>
              <a:t>- определяет </a:t>
            </a:r>
            <a:r>
              <a:rPr lang="ru-RU" b="1" i="1" dirty="0">
                <a:latin typeface="Calibri" panose="020F0502020204030204" pitchFamily="34" charset="0"/>
                <a:ea typeface="Times New Roman" panose="02020603050405020304" pitchFamily="18" charset="0"/>
              </a:rPr>
              <a:t>различные аспекты отношения человека с миром и успешность его взаимодействия, это оценка человеком своей жизни которая   зависит от наличия положительных эмоций и чувств, таких как: радость, удовлетворенность, любовь. У людей с высоким уровнем удовлетворенности жизнью менее вероятно проявление депрессии или попытка самоубийства</a:t>
            </a:r>
            <a:endParaRPr lang="ru-RU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ru-RU" b="1" i="1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 </a:t>
            </a:r>
            <a:endParaRPr lang="ru-RU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25217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i="1" dirty="0" smtClean="0">
                <a:solidFill>
                  <a:schemeClr val="bg1"/>
                </a:solidFill>
                <a:latin typeface="+mj-lt"/>
              </a:rPr>
              <a:t>Субъективное благополучие слагается  из</a:t>
            </a:r>
            <a:endParaRPr lang="ru-RU" sz="3600" i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6" name="Текст 2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Объективных показателей</a:t>
            </a:r>
            <a:endParaRPr lang="ru-RU" dirty="0"/>
          </a:p>
        </p:txBody>
      </p:sp>
      <p:graphicFrame>
        <p:nvGraphicFramePr>
          <p:cNvPr id="29" name="Объект 28"/>
          <p:cNvGraphicFramePr>
            <a:graphicFrameLocks noGrp="1"/>
          </p:cNvGraphicFramePr>
          <p:nvPr>
            <p:ph sz="half" idx="2"/>
          </p:nvPr>
        </p:nvGraphicFramePr>
        <p:xfrm>
          <a:off x="457200" y="2174875"/>
          <a:ext cx="4040188" cy="39512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7" name="Текст 26"/>
          <p:cNvSpPr>
            <a:spLocks noGrp="1"/>
          </p:cNvSpPr>
          <p:nvPr>
            <p:ph type="body" sz="quarter" idx="3"/>
          </p:nvPr>
        </p:nvSpPr>
        <p:spPr>
          <a:xfrm>
            <a:off x="4645025" y="1535112"/>
            <a:ext cx="4041775" cy="1389831"/>
          </a:xfrm>
        </p:spPr>
        <p:txBody>
          <a:bodyPr>
            <a:normAutofit fontScale="92500" lnSpcReduction="10000"/>
          </a:bodyPr>
          <a:lstStyle/>
          <a:p>
            <a:pPr algn="ctr"/>
            <a:r>
              <a:rPr lang="ru-RU" dirty="0" smtClean="0"/>
              <a:t>Субъективных</a:t>
            </a:r>
          </a:p>
          <a:p>
            <a:r>
              <a:rPr lang="ru-RU" dirty="0" smtClean="0"/>
              <a:t>(обусловлены индивидуально-личностными особенностями детей)</a:t>
            </a:r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1547664" y="3717032"/>
            <a:ext cx="16561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endParaRPr lang="ru-RU" sz="1200" b="1" i="0" noProof="0" dirty="0">
              <a:solidFill>
                <a:srgbClr val="002060"/>
              </a:solidFill>
              <a:latin typeface="Century Gothic"/>
              <a:ea typeface="+mn-ea"/>
              <a:cs typeface="+mn-cs"/>
            </a:endParaRPr>
          </a:p>
        </p:txBody>
      </p:sp>
      <p:graphicFrame>
        <p:nvGraphicFramePr>
          <p:cNvPr id="1024" name="Объект 1023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val="1965625228"/>
              </p:ext>
            </p:extLst>
          </p:nvPr>
        </p:nvGraphicFramePr>
        <p:xfrm>
          <a:off x="4645025" y="2996951"/>
          <a:ext cx="4041775" cy="312921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</p:spTree>
    <p:extLst>
      <p:ext uri="{BB962C8B-B14F-4D97-AF65-F5344CB8AC3E}">
        <p14:creationId xmlns:p14="http://schemas.microsoft.com/office/powerpoint/2010/main" val="3996285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8325" y="257118"/>
            <a:ext cx="9144000" cy="1143008"/>
          </a:xfrm>
        </p:spPr>
        <p:txBody>
          <a:bodyPr>
            <a:normAutofit/>
          </a:bodyPr>
          <a:lstStyle/>
          <a:p>
            <a:endParaRPr lang="ru-RU" sz="2000" i="1" dirty="0"/>
          </a:p>
        </p:txBody>
      </p:sp>
      <p:graphicFrame>
        <p:nvGraphicFramePr>
          <p:cNvPr id="12" name="Объект 3" descr="Радиальный список с рисунками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68993144"/>
              </p:ext>
            </p:extLst>
          </p:nvPr>
        </p:nvGraphicFramePr>
        <p:xfrm>
          <a:off x="1403648" y="1524000"/>
          <a:ext cx="7056784" cy="48573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4" name="TextBox 13"/>
          <p:cNvSpPr txBox="1"/>
          <p:nvPr/>
        </p:nvSpPr>
        <p:spPr>
          <a:xfrm>
            <a:off x="1547664" y="3717032"/>
            <a:ext cx="16561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1600" b="1" dirty="0" smtClean="0">
                <a:solidFill>
                  <a:srgbClr val="002060"/>
                </a:solidFill>
                <a:latin typeface="Century Gothic"/>
              </a:rPr>
              <a:t>Образовательный</a:t>
            </a:r>
            <a:r>
              <a:rPr lang="ru-RU" sz="1600" b="1" noProof="0" dirty="0" smtClean="0">
                <a:solidFill>
                  <a:srgbClr val="002060"/>
                </a:solidFill>
                <a:latin typeface="Century Gothic"/>
              </a:rPr>
              <a:t> фактор</a:t>
            </a:r>
            <a:endParaRPr lang="ru-RU" sz="1600" b="1" i="0" noProof="0" dirty="0">
              <a:solidFill>
                <a:srgbClr val="002060"/>
              </a:solidFill>
              <a:latin typeface="Century Gothic"/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3059832" y="3429000"/>
            <a:ext cx="1139281" cy="1139043"/>
          </a:xfrm>
          <a:prstGeom prst="ellipse">
            <a:avLst/>
          </a:prstGeom>
          <a:blipFill dpi="0" rotWithShape="1">
            <a:blip r:embed="rId7" cstate="print">
              <a:duotone>
                <a:schemeClr val="dk2">
                  <a:hueOff val="0"/>
                  <a:satOff val="0"/>
                  <a:lumOff val="0"/>
                  <a:alphaOff val="0"/>
                  <a:shade val="20000"/>
                  <a:satMod val="200000"/>
                </a:schemeClr>
                <a:schemeClr val="dk2">
                  <a:hueOff val="0"/>
                  <a:satOff val="0"/>
                  <a:lumOff val="0"/>
                  <a:alphaOff val="0"/>
                  <a:tint val="12000"/>
                  <a:satMod val="19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style>
          <a:lnRef idx="0">
            <a:schemeClr val="dk2">
              <a:shade val="80000"/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2">
            <a:schemeClr val="dk2"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040" y="1844823"/>
            <a:ext cx="923121" cy="692341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8822" y="2537164"/>
            <a:ext cx="960582" cy="72043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3848" y="3573016"/>
            <a:ext cx="704453" cy="88056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6327" y="5445224"/>
            <a:ext cx="995603" cy="7467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0831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Социальный фактор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33324" y="548680"/>
            <a:ext cx="5111750" cy="585311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1600" dirty="0" smtClean="0">
                <a:solidFill>
                  <a:srgbClr val="002060"/>
                </a:solidFill>
              </a:rPr>
              <a:t>     </a:t>
            </a:r>
            <a:endParaRPr lang="ru-RU" sz="1600" dirty="0">
              <a:solidFill>
                <a:srgbClr val="002060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sz="1650" dirty="0" smtClean="0">
                <a:solidFill>
                  <a:schemeClr val="accent2">
                    <a:lumMod val="75000"/>
                  </a:schemeClr>
                </a:solidFill>
              </a:rPr>
              <a:t>Сюда входят</a:t>
            </a:r>
            <a:r>
              <a:rPr lang="en-US" sz="1650" dirty="0" smtClean="0">
                <a:solidFill>
                  <a:schemeClr val="accent2">
                    <a:lumMod val="75000"/>
                  </a:schemeClr>
                </a:solidFill>
              </a:rPr>
              <a:t>:</a:t>
            </a:r>
            <a:endParaRPr lang="ru-RU" sz="1650" dirty="0" smtClean="0">
              <a:solidFill>
                <a:schemeClr val="accent2">
                  <a:lumMod val="75000"/>
                </a:schemeClr>
              </a:solidFill>
            </a:endParaRPr>
          </a:p>
          <a:p>
            <a:endParaRPr lang="ru-RU" sz="1650" dirty="0" smtClean="0">
              <a:solidFill>
                <a:schemeClr val="accent2">
                  <a:lumMod val="75000"/>
                </a:schemeClr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ru-RU" sz="1600" dirty="0" smtClean="0">
                <a:solidFill>
                  <a:schemeClr val="accent2">
                    <a:lumMod val="75000"/>
                  </a:schemeClr>
                </a:solidFill>
              </a:rPr>
              <a:t>Дети</a:t>
            </a:r>
            <a:r>
              <a:rPr lang="en-US" sz="1600" dirty="0" smtClean="0">
                <a:solidFill>
                  <a:schemeClr val="accent2">
                    <a:lumMod val="75000"/>
                  </a:schemeClr>
                </a:solidFill>
              </a:rPr>
              <a:t>;</a:t>
            </a:r>
            <a:endParaRPr lang="ru-RU" sz="1600" dirty="0" smtClean="0">
              <a:solidFill>
                <a:schemeClr val="accent2">
                  <a:lumMod val="75000"/>
                </a:schemeClr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ru-RU" sz="1600" dirty="0" smtClean="0">
                <a:solidFill>
                  <a:schemeClr val="accent2">
                    <a:lumMod val="75000"/>
                  </a:schemeClr>
                </a:solidFill>
              </a:rPr>
              <a:t>Воспитатели;</a:t>
            </a:r>
          </a:p>
          <a:p>
            <a:pPr>
              <a:buFont typeface="Arial" pitchFamily="34" charset="0"/>
              <a:buChar char="•"/>
            </a:pPr>
            <a:r>
              <a:rPr lang="ru-RU" sz="1600" dirty="0" smtClean="0">
                <a:solidFill>
                  <a:schemeClr val="accent2">
                    <a:lumMod val="75000"/>
                  </a:schemeClr>
                </a:solidFill>
              </a:rPr>
              <a:t>Администрация;</a:t>
            </a:r>
          </a:p>
          <a:p>
            <a:pPr>
              <a:buFont typeface="Arial" pitchFamily="34" charset="0"/>
              <a:buChar char="•"/>
            </a:pPr>
            <a:r>
              <a:rPr lang="ru-RU" sz="1600" dirty="0" smtClean="0">
                <a:solidFill>
                  <a:schemeClr val="accent2">
                    <a:lumMod val="75000"/>
                  </a:schemeClr>
                </a:solidFill>
              </a:rPr>
              <a:t>Педагоги дополнительных служб, участвующие в воспитательном процессе семьи.</a:t>
            </a:r>
            <a:endParaRPr lang="ru-RU" sz="16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39552" y="4653136"/>
            <a:ext cx="29523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>Важность компонента</a:t>
            </a:r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</a:rPr>
              <a:t>:</a:t>
            </a:r>
            <a:endParaRPr lang="ru-RU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987824" y="2204864"/>
            <a:ext cx="5760640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i="1" dirty="0"/>
              <a:t>Социализация личности в современных условиях общественного развития накладывает отпечаток на всю жизнедеятельность человека, определяя ее направленность, систему ценностных ориентаций, отношений. В процессе социализации формируются и внутренние критерии оценки себя, системы отношений, жизнедеятельности  Социальное благополучие - это удовлетворенность личности своим социальным статусом и актуальным состоянием общества, к которому она принадлежит. Это также удовлетворенность межличностными связями и статусом .В качестве ведущих факторов, составляющих социальное благополучие, выступают: социальная зависимость, личностные особенности,  уверенность в жизни и эмоциональный настрой, удовлетворенность своей </a:t>
            </a:r>
            <a:r>
              <a:rPr lang="ru-RU" sz="1600" b="1" i="1" dirty="0" err="1"/>
              <a:t>реализованностью</a:t>
            </a:r>
            <a:r>
              <a:rPr lang="ru-RU" sz="1600" b="1" i="1" dirty="0"/>
              <a:t> в УЧЕБНОЙ деятельности, удовлетворенность государством,  социальная комфортность, гражданственность, ценностное отношение к будущему. </a:t>
            </a:r>
            <a:endParaRPr lang="ru-RU" sz="1600" dirty="0"/>
          </a:p>
          <a:p>
            <a:endParaRPr lang="ru-RU" sz="1600" b="1" dirty="0" smtClean="0">
              <a:solidFill>
                <a:schemeClr val="accent3">
                  <a:lumMod val="50000"/>
                </a:schemeClr>
              </a:solidFill>
            </a:endParaRPr>
          </a:p>
          <a:p>
            <a:pPr marL="342900" indent="-342900">
              <a:buAutoNum type="arabicPeriod"/>
            </a:pP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3376799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dirty="0" err="1" smtClean="0"/>
              <a:t>Материальныйфактор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33324" y="548680"/>
            <a:ext cx="5111750" cy="585311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1600" dirty="0" smtClean="0">
                <a:solidFill>
                  <a:srgbClr val="002060"/>
                </a:solidFill>
              </a:rPr>
              <a:t>     </a:t>
            </a:r>
            <a:endParaRPr lang="ru-RU" sz="1600" dirty="0">
              <a:solidFill>
                <a:srgbClr val="002060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2636912"/>
            <a:ext cx="3008313" cy="3489251"/>
          </a:xfrm>
        </p:spPr>
        <p:txBody>
          <a:bodyPr/>
          <a:lstStyle/>
          <a:p>
            <a:r>
              <a:rPr lang="ru-RU" sz="1650" dirty="0" smtClean="0">
                <a:solidFill>
                  <a:schemeClr val="accent2">
                    <a:lumMod val="75000"/>
                  </a:schemeClr>
                </a:solidFill>
              </a:rPr>
              <a:t>Сюда входят</a:t>
            </a:r>
            <a:r>
              <a:rPr lang="en-US" sz="1650" dirty="0" smtClean="0">
                <a:solidFill>
                  <a:schemeClr val="accent2">
                    <a:lumMod val="75000"/>
                  </a:schemeClr>
                </a:solidFill>
              </a:rPr>
              <a:t>:</a:t>
            </a:r>
            <a:endParaRPr lang="ru-RU" sz="1650" dirty="0" smtClean="0">
              <a:solidFill>
                <a:schemeClr val="accent2">
                  <a:lumMod val="75000"/>
                </a:schemeClr>
              </a:solidFill>
            </a:endParaRPr>
          </a:p>
          <a:p>
            <a:endParaRPr lang="ru-RU" sz="1650" dirty="0" smtClean="0">
              <a:solidFill>
                <a:schemeClr val="accent2">
                  <a:lumMod val="75000"/>
                </a:schemeClr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ru-RU" sz="1600" dirty="0" smtClean="0">
                <a:solidFill>
                  <a:schemeClr val="accent2">
                    <a:lumMod val="75000"/>
                  </a:schemeClr>
                </a:solidFill>
              </a:rPr>
              <a:t>Дети</a:t>
            </a:r>
            <a:r>
              <a:rPr lang="en-US" sz="1600" dirty="0" smtClean="0">
                <a:solidFill>
                  <a:schemeClr val="accent2">
                    <a:lumMod val="75000"/>
                  </a:schemeClr>
                </a:solidFill>
              </a:rPr>
              <a:t>;</a:t>
            </a:r>
            <a:endParaRPr lang="ru-RU" sz="1600" dirty="0" smtClean="0">
              <a:solidFill>
                <a:schemeClr val="accent2">
                  <a:lumMod val="75000"/>
                </a:schemeClr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ru-RU" sz="1600" dirty="0" smtClean="0">
                <a:solidFill>
                  <a:schemeClr val="accent2">
                    <a:lumMod val="75000"/>
                  </a:schemeClr>
                </a:solidFill>
              </a:rPr>
              <a:t>Социальный работник</a:t>
            </a:r>
          </a:p>
          <a:p>
            <a:pPr>
              <a:buFont typeface="Arial" pitchFamily="34" charset="0"/>
              <a:buChar char="•"/>
            </a:pPr>
            <a:r>
              <a:rPr lang="ru-RU" sz="1600" dirty="0" smtClean="0">
                <a:solidFill>
                  <a:schemeClr val="accent2">
                    <a:lumMod val="75000"/>
                  </a:schemeClr>
                </a:solidFill>
              </a:rPr>
              <a:t>Администрация</a:t>
            </a:r>
          </a:p>
          <a:p>
            <a:pPr>
              <a:buFont typeface="Arial" pitchFamily="34" charset="0"/>
              <a:buChar char="•"/>
            </a:pPr>
            <a:r>
              <a:rPr lang="ru-RU" sz="1600" dirty="0" smtClean="0">
                <a:solidFill>
                  <a:schemeClr val="accent2">
                    <a:lumMod val="75000"/>
                  </a:schemeClr>
                </a:solidFill>
              </a:rPr>
              <a:t>воспитатель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39552" y="4653136"/>
            <a:ext cx="29523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>Важность компонента</a:t>
            </a:r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</a:rPr>
              <a:t>:</a:t>
            </a:r>
            <a:endParaRPr lang="ru-RU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347864" y="2334081"/>
            <a:ext cx="5544616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/>
              <a:t>Материальное благополучие - удовлетворенность материальной стороной своего существования (жилье, питание, отдых), полнотой своей обеспеченности, стабильностью материального достатка. Все мы стремимся к материальному благополучию. У каждого размеры этого самого "материального благополучия" разные. Богат не тот, у кого много денег, а тот, кому хватает. У каждого из нас свои потребности и свои возможности. Именно от возможностей в основном и зависит уровень материального благополучия конкретного человека на конкретный момент. При изменении благосостояния - изменяются и возможности. Из-за этого качество жизни у всех разное.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49589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dirty="0" smtClean="0"/>
              <a:t>Физический фактор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33324" y="2132856"/>
            <a:ext cx="5111750" cy="450534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1600" dirty="0" smtClean="0">
                <a:solidFill>
                  <a:srgbClr val="002060"/>
                </a:solidFill>
              </a:rPr>
              <a:t>     </a:t>
            </a:r>
            <a:endParaRPr lang="ru-RU" sz="1600" dirty="0">
              <a:solidFill>
                <a:srgbClr val="002060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sz="1650" dirty="0" smtClean="0">
                <a:solidFill>
                  <a:schemeClr val="accent2">
                    <a:lumMod val="75000"/>
                  </a:schemeClr>
                </a:solidFill>
              </a:rPr>
              <a:t>Сюда входят</a:t>
            </a:r>
            <a:r>
              <a:rPr lang="en-US" sz="1650" dirty="0" smtClean="0">
                <a:solidFill>
                  <a:schemeClr val="accent2">
                    <a:lumMod val="75000"/>
                  </a:schemeClr>
                </a:solidFill>
              </a:rPr>
              <a:t>:</a:t>
            </a:r>
            <a:endParaRPr lang="ru-RU" sz="1650" dirty="0" smtClean="0">
              <a:solidFill>
                <a:schemeClr val="accent2">
                  <a:lumMod val="75000"/>
                </a:schemeClr>
              </a:solidFill>
            </a:endParaRPr>
          </a:p>
          <a:p>
            <a:endParaRPr lang="ru-RU" sz="1650" dirty="0" smtClean="0">
              <a:solidFill>
                <a:schemeClr val="accent2">
                  <a:lumMod val="75000"/>
                </a:schemeClr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ru-RU" sz="1600" dirty="0" smtClean="0">
                <a:solidFill>
                  <a:schemeClr val="accent2">
                    <a:lumMod val="75000"/>
                  </a:schemeClr>
                </a:solidFill>
              </a:rPr>
              <a:t>Дети</a:t>
            </a:r>
            <a:r>
              <a:rPr lang="en-US" sz="1600" dirty="0" smtClean="0">
                <a:solidFill>
                  <a:schemeClr val="accent2">
                    <a:lumMod val="75000"/>
                  </a:schemeClr>
                </a:solidFill>
              </a:rPr>
              <a:t>;</a:t>
            </a:r>
            <a:endParaRPr lang="ru-RU" sz="1600" dirty="0" smtClean="0">
              <a:solidFill>
                <a:schemeClr val="accent2">
                  <a:lumMod val="75000"/>
                </a:schemeClr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ru-RU" sz="1600" dirty="0" smtClean="0">
                <a:solidFill>
                  <a:schemeClr val="accent2">
                    <a:lumMod val="75000"/>
                  </a:schemeClr>
                </a:solidFill>
              </a:rPr>
              <a:t>Воспитатели;</a:t>
            </a:r>
          </a:p>
          <a:p>
            <a:pPr>
              <a:buFont typeface="Arial" pitchFamily="34" charset="0"/>
              <a:buChar char="•"/>
            </a:pPr>
            <a:r>
              <a:rPr lang="ru-RU" sz="1600" dirty="0" smtClean="0">
                <a:solidFill>
                  <a:schemeClr val="accent2">
                    <a:lumMod val="75000"/>
                  </a:schemeClr>
                </a:solidFill>
              </a:rPr>
              <a:t>Руководители спортивных секций</a:t>
            </a:r>
          </a:p>
          <a:p>
            <a:pPr>
              <a:buFont typeface="Arial" pitchFamily="34" charset="0"/>
              <a:buChar char="•"/>
            </a:pPr>
            <a:r>
              <a:rPr lang="ru-RU" sz="1600" dirty="0" smtClean="0">
                <a:solidFill>
                  <a:schemeClr val="accent2">
                    <a:lumMod val="75000"/>
                  </a:schemeClr>
                </a:solidFill>
              </a:rPr>
              <a:t>Медицинские работники</a:t>
            </a:r>
          </a:p>
          <a:p>
            <a:pPr>
              <a:buFont typeface="Arial" pitchFamily="34" charset="0"/>
              <a:buChar char="•"/>
            </a:pPr>
            <a:r>
              <a:rPr lang="ru-RU" sz="1600" dirty="0" smtClean="0">
                <a:solidFill>
                  <a:schemeClr val="accent2">
                    <a:lumMod val="75000"/>
                  </a:schemeClr>
                </a:solidFill>
              </a:rPr>
              <a:t>Инструктор по труду</a:t>
            </a:r>
            <a:endParaRPr lang="ru-RU" sz="16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39552" y="4653136"/>
            <a:ext cx="29523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>Важность компонента</a:t>
            </a:r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</a:rPr>
              <a:t>:</a:t>
            </a:r>
            <a:endParaRPr lang="ru-RU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995936" y="2360108"/>
            <a:ext cx="4824536" cy="42780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i="1" dirty="0"/>
              <a:t>Физическое (телесное) благополучие - хорошее физическое самочувствие, телесный комфорт и </a:t>
            </a:r>
            <a:r>
              <a:rPr lang="ru-RU" sz="1600" b="1" i="1" dirty="0" smtClean="0"/>
              <a:t>отсутствие </a:t>
            </a:r>
            <a:r>
              <a:rPr lang="ru-RU" sz="1600" b="1" i="1" dirty="0"/>
              <a:t>каких-либо выраженных болезненных изменений. Оно зависит от двигательной активности человека, рационального питания, соблюдения правил личной гигиены и безопасного поведения в повседневной жизни, оптимального сочетания умственного и физического труда, умения отдыхать. Сохранить и укрепить его можно, только отказавшись от чрезмерного употребления алкоголя, от курения, наркотиков и других вредных привычек. Состояние здоровья может быть объективно установлено лишь по совокупности многих параметров: антропометрических, клинических, физиологических, биохимических показателей.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463842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400" dirty="0" smtClean="0"/>
              <a:t>Образовательный фактор</a:t>
            </a: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131840" y="548680"/>
            <a:ext cx="5513234" cy="585311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1600" dirty="0" smtClean="0">
                <a:solidFill>
                  <a:srgbClr val="002060"/>
                </a:solidFill>
              </a:rPr>
              <a:t>     граждане более</a:t>
            </a:r>
            <a:endParaRPr lang="ru-RU" sz="1600" dirty="0">
              <a:solidFill>
                <a:srgbClr val="002060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2060848"/>
            <a:ext cx="3008313" cy="4065315"/>
          </a:xfrm>
        </p:spPr>
        <p:txBody>
          <a:bodyPr/>
          <a:lstStyle/>
          <a:p>
            <a:r>
              <a:rPr lang="ru-RU" sz="1650" dirty="0" smtClean="0">
                <a:solidFill>
                  <a:schemeClr val="accent2">
                    <a:lumMod val="75000"/>
                  </a:schemeClr>
                </a:solidFill>
              </a:rPr>
              <a:t>Сюда входят</a:t>
            </a:r>
            <a:r>
              <a:rPr lang="en-US" sz="1650" dirty="0" smtClean="0">
                <a:solidFill>
                  <a:schemeClr val="accent2">
                    <a:lumMod val="75000"/>
                  </a:schemeClr>
                </a:solidFill>
              </a:rPr>
              <a:t>:</a:t>
            </a:r>
            <a:endParaRPr lang="ru-RU" sz="1650" dirty="0" smtClean="0">
              <a:solidFill>
                <a:schemeClr val="accent2">
                  <a:lumMod val="75000"/>
                </a:schemeClr>
              </a:solidFill>
            </a:endParaRPr>
          </a:p>
          <a:p>
            <a:endParaRPr lang="ru-RU" sz="1650" dirty="0" smtClean="0">
              <a:solidFill>
                <a:schemeClr val="accent2">
                  <a:lumMod val="75000"/>
                </a:schemeClr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ru-RU" sz="1600" dirty="0" smtClean="0">
                <a:solidFill>
                  <a:schemeClr val="accent2">
                    <a:lumMod val="75000"/>
                  </a:schemeClr>
                </a:solidFill>
              </a:rPr>
              <a:t>Дети</a:t>
            </a:r>
            <a:r>
              <a:rPr lang="en-US" sz="1600" dirty="0" smtClean="0">
                <a:solidFill>
                  <a:schemeClr val="accent2">
                    <a:lumMod val="75000"/>
                  </a:schemeClr>
                </a:solidFill>
              </a:rPr>
              <a:t>;</a:t>
            </a:r>
            <a:endParaRPr lang="ru-RU" sz="1600" dirty="0" smtClean="0">
              <a:solidFill>
                <a:schemeClr val="accent2">
                  <a:lumMod val="75000"/>
                </a:schemeClr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ru-RU" sz="1600" dirty="0" smtClean="0">
                <a:solidFill>
                  <a:schemeClr val="accent2">
                    <a:lumMod val="75000"/>
                  </a:schemeClr>
                </a:solidFill>
              </a:rPr>
              <a:t>Воспитатели;</a:t>
            </a:r>
          </a:p>
          <a:p>
            <a:pPr>
              <a:buFont typeface="Arial" pitchFamily="34" charset="0"/>
              <a:buChar char="•"/>
            </a:pPr>
            <a:r>
              <a:rPr lang="ru-RU" sz="1600" dirty="0" smtClean="0">
                <a:solidFill>
                  <a:schemeClr val="accent2">
                    <a:lumMod val="75000"/>
                  </a:schemeClr>
                </a:solidFill>
              </a:rPr>
              <a:t>Администрация;</a:t>
            </a:r>
          </a:p>
          <a:p>
            <a:pPr>
              <a:buFont typeface="Arial" pitchFamily="34" charset="0"/>
              <a:buChar char="•"/>
            </a:pPr>
            <a:r>
              <a:rPr lang="ru-RU" sz="1600" dirty="0" smtClean="0">
                <a:solidFill>
                  <a:schemeClr val="accent2">
                    <a:lumMod val="75000"/>
                  </a:schemeClr>
                </a:solidFill>
              </a:rPr>
              <a:t>Педагоги</a:t>
            </a:r>
          </a:p>
          <a:p>
            <a:pPr>
              <a:buFont typeface="Arial" pitchFamily="34" charset="0"/>
              <a:buChar char="•"/>
            </a:pPr>
            <a:r>
              <a:rPr lang="ru-RU" sz="1600" dirty="0" smtClean="0">
                <a:solidFill>
                  <a:schemeClr val="accent2">
                    <a:lumMod val="75000"/>
                  </a:schemeClr>
                </a:solidFill>
              </a:rPr>
              <a:t>Социальный педагог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39552" y="4653136"/>
            <a:ext cx="29523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>Важность компонента</a:t>
            </a:r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</a:rPr>
              <a:t>:</a:t>
            </a:r>
            <a:endParaRPr lang="ru-RU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493213" y="2662344"/>
            <a:ext cx="5184576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i="1" dirty="0" smtClean="0"/>
              <a:t> </a:t>
            </a:r>
            <a:r>
              <a:rPr lang="ru-RU" sz="2000" b="1" i="1" dirty="0"/>
              <a:t>О</a:t>
            </a:r>
            <a:r>
              <a:rPr lang="ru-RU" sz="2000" b="1" i="1" dirty="0" smtClean="0"/>
              <a:t>бразованные  граждане более уверены в оценке своих способностей, активнее  в экономической сфере и более мотивированы на успех. Они владеют большим набором профессиональных навыков и знаний, у них ниже риск не востребованности на рынке труда и больше возможностей для успешной адаптации в обществе.</a:t>
            </a:r>
            <a:endParaRPr lang="ru-RU" sz="2000" b="1" i="1" dirty="0"/>
          </a:p>
        </p:txBody>
      </p:sp>
    </p:spTree>
    <p:extLst>
      <p:ext uri="{BB962C8B-B14F-4D97-AF65-F5344CB8AC3E}">
        <p14:creationId xmlns:p14="http://schemas.microsoft.com/office/powerpoint/2010/main" val="1335061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P102406169_templat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TP102406169_template</Template>
  <TotalTime>1805</TotalTime>
  <Words>978</Words>
  <Application>Microsoft Office PowerPoint</Application>
  <PresentationFormat>Экран (4:3)</PresentationFormat>
  <Paragraphs>115</Paragraphs>
  <Slides>16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3" baseType="lpstr">
      <vt:lpstr>Arial</vt:lpstr>
      <vt:lpstr>Calibri</vt:lpstr>
      <vt:lpstr>Cambria</vt:lpstr>
      <vt:lpstr>Century Gothic</vt:lpstr>
      <vt:lpstr>Garamond</vt:lpstr>
      <vt:lpstr>Times New Roman</vt:lpstr>
      <vt:lpstr>TP102406169_template</vt:lpstr>
      <vt:lpstr>КГБОУ «ПАВЛОВСКИЙ ДЕТСКИЙ ДОМ»</vt:lpstr>
      <vt:lpstr>Презентация PowerPoint</vt:lpstr>
      <vt:lpstr>Субъективное благополучие</vt:lpstr>
      <vt:lpstr>Субъективное благополучие слагается  из</vt:lpstr>
      <vt:lpstr>Презентация PowerPoint</vt:lpstr>
      <vt:lpstr>Социальный фактор</vt:lpstr>
      <vt:lpstr>Материальныйфактор</vt:lpstr>
      <vt:lpstr>Физический фактор</vt:lpstr>
      <vt:lpstr>Образовательный фактор</vt:lpstr>
      <vt:lpstr>Психологический фактор</vt:lpstr>
      <vt:lpstr>Педагогические условия социальной адаптации</vt:lpstr>
      <vt:lpstr>Шкала субъективного благополучия  и эмоционального комфорта Н. П. Фетискина</vt:lpstr>
      <vt:lpstr>Результат</vt:lpstr>
      <vt:lpstr>Особенности ощущения детьми 4 семьи субъективного благополучия</vt:lpstr>
      <vt:lpstr>Особенности ощущения личностью субъективного благополучия </vt:lpstr>
      <vt:lpstr>Вывод</vt:lpstr>
    </vt:vector>
  </TitlesOfParts>
  <Company>Hewlett-Packard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КГБОУ «ПАВЛОВСКИЙ ДЕТСКИЙ ДОМ»</dc:title>
  <dc:creator>Татьяна</dc:creator>
  <cp:lastModifiedBy>Юрий</cp:lastModifiedBy>
  <cp:revision>324</cp:revision>
  <dcterms:created xsi:type="dcterms:W3CDTF">2013-02-23T11:50:28Z</dcterms:created>
  <dcterms:modified xsi:type="dcterms:W3CDTF">2015-05-27T16:55:33Z</dcterms:modified>
</cp:coreProperties>
</file>